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2" r:id="rId3"/>
    <p:sldId id="258" r:id="rId4"/>
    <p:sldId id="259" r:id="rId5"/>
    <p:sldId id="263" r:id="rId6"/>
    <p:sldId id="264" r:id="rId7"/>
    <p:sldId id="266" r:id="rId8"/>
    <p:sldId id="260" r:id="rId9"/>
    <p:sldId id="268" r:id="rId10"/>
    <p:sldId id="269" r:id="rId11"/>
    <p:sldId id="293" r:id="rId12"/>
    <p:sldId id="272" r:id="rId13"/>
    <p:sldId id="275" r:id="rId14"/>
    <p:sldId id="279" r:id="rId15"/>
    <p:sldId id="274" r:id="rId16"/>
    <p:sldId id="273" r:id="rId17"/>
    <p:sldId id="271" r:id="rId18"/>
    <p:sldId id="276" r:id="rId19"/>
    <p:sldId id="277" r:id="rId20"/>
    <p:sldId id="261" r:id="rId21"/>
    <p:sldId id="278" r:id="rId22"/>
    <p:sldId id="270" r:id="rId23"/>
    <p:sldId id="281" r:id="rId24"/>
    <p:sldId id="280" r:id="rId25"/>
    <p:sldId id="290" r:id="rId26"/>
    <p:sldId id="282" r:id="rId27"/>
    <p:sldId id="283" r:id="rId28"/>
    <p:sldId id="284" r:id="rId29"/>
    <p:sldId id="288" r:id="rId30"/>
    <p:sldId id="287" r:id="rId31"/>
    <p:sldId id="285" r:id="rId32"/>
    <p:sldId id="286" r:id="rId33"/>
    <p:sldId id="289" r:id="rId34"/>
    <p:sldId id="292" r:id="rId3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7D09A7-52F1-4768-980C-25B28F287319}" v="398" dt="2023-08-16T06:42:32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2" d="100"/>
          <a:sy n="62" d="100"/>
        </p:scale>
        <p:origin x="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n Rezak" userId="c0982892-370a-40e1-b9fa-3b50c1062e77" providerId="ADAL" clId="{CF7D09A7-52F1-4768-980C-25B28F287319}"/>
    <pc:docChg chg="undo custSel addSld delSld modSld sldOrd">
      <pc:chgData name="Carmen Rezak" userId="c0982892-370a-40e1-b9fa-3b50c1062e77" providerId="ADAL" clId="{CF7D09A7-52F1-4768-980C-25B28F287319}" dt="2023-08-16T07:00:26.804" v="13711" actId="26606"/>
      <pc:docMkLst>
        <pc:docMk/>
      </pc:docMkLst>
      <pc:sldChg chg="addSp modSp mod">
        <pc:chgData name="Carmen Rezak" userId="c0982892-370a-40e1-b9fa-3b50c1062e77" providerId="ADAL" clId="{CF7D09A7-52F1-4768-980C-25B28F287319}" dt="2023-08-16T06:20:53.117" v="13387" actId="20577"/>
        <pc:sldMkLst>
          <pc:docMk/>
          <pc:sldMk cId="4135721277" sldId="256"/>
        </pc:sldMkLst>
        <pc:spChg chg="mod">
          <ac:chgData name="Carmen Rezak" userId="c0982892-370a-40e1-b9fa-3b50c1062e77" providerId="ADAL" clId="{CF7D09A7-52F1-4768-980C-25B28F287319}" dt="2023-08-15T20:58:25.251" v="11" actId="14100"/>
          <ac:spMkLst>
            <pc:docMk/>
            <pc:sldMk cId="4135721277" sldId="256"/>
            <ac:spMk id="2" creationId="{BACA7BA3-D153-2717-F9C4-9B46B6A42045}"/>
          </ac:spMkLst>
        </pc:spChg>
        <pc:spChg chg="mod">
          <ac:chgData name="Carmen Rezak" userId="c0982892-370a-40e1-b9fa-3b50c1062e77" providerId="ADAL" clId="{CF7D09A7-52F1-4768-980C-25B28F287319}" dt="2023-08-16T06:20:53.117" v="13387" actId="20577"/>
          <ac:spMkLst>
            <pc:docMk/>
            <pc:sldMk cId="4135721277" sldId="256"/>
            <ac:spMk id="3" creationId="{9796DA95-553C-2696-2B93-E2F959E9AED8}"/>
          </ac:spMkLst>
        </pc:spChg>
        <pc:picChg chg="add mod">
          <ac:chgData name="Carmen Rezak" userId="c0982892-370a-40e1-b9fa-3b50c1062e77" providerId="ADAL" clId="{CF7D09A7-52F1-4768-980C-25B28F287319}" dt="2023-08-15T20:59:36.047" v="18" actId="14100"/>
          <ac:picMkLst>
            <pc:docMk/>
            <pc:sldMk cId="4135721277" sldId="256"/>
            <ac:picMk id="4" creationId="{2B649A69-1066-6B7A-2667-B802BBB568F2}"/>
          </ac:picMkLst>
        </pc:picChg>
      </pc:sldChg>
      <pc:sldChg chg="addSp delSp modSp mod setBg">
        <pc:chgData name="Carmen Rezak" userId="c0982892-370a-40e1-b9fa-3b50c1062e77" providerId="ADAL" clId="{CF7D09A7-52F1-4768-980C-25B28F287319}" dt="2023-08-15T21:00:52.099" v="25" actId="14100"/>
        <pc:sldMkLst>
          <pc:docMk/>
          <pc:sldMk cId="1092810479" sldId="258"/>
        </pc:sldMkLst>
        <pc:spChg chg="mod">
          <ac:chgData name="Carmen Rezak" userId="c0982892-370a-40e1-b9fa-3b50c1062e77" providerId="ADAL" clId="{CF7D09A7-52F1-4768-980C-25B28F287319}" dt="2023-08-15T21:00:12.875" v="21" actId="26606"/>
          <ac:spMkLst>
            <pc:docMk/>
            <pc:sldMk cId="1092810479" sldId="258"/>
            <ac:spMk id="2" creationId="{D5A81D8B-FE22-6D5F-CA90-23229D151FAF}"/>
          </ac:spMkLst>
        </pc:spChg>
        <pc:spChg chg="mod">
          <ac:chgData name="Carmen Rezak" userId="c0982892-370a-40e1-b9fa-3b50c1062e77" providerId="ADAL" clId="{CF7D09A7-52F1-4768-980C-25B28F287319}" dt="2023-08-15T21:00:52.099" v="25" actId="14100"/>
          <ac:spMkLst>
            <pc:docMk/>
            <pc:sldMk cId="1092810479" sldId="258"/>
            <ac:spMk id="3" creationId="{7FC43D7C-0371-7FF2-0678-784AEC8B5897}"/>
          </ac:spMkLst>
        </pc:spChg>
        <pc:spChg chg="add del">
          <ac:chgData name="Carmen Rezak" userId="c0982892-370a-40e1-b9fa-3b50c1062e77" providerId="ADAL" clId="{CF7D09A7-52F1-4768-980C-25B28F287319}" dt="2023-08-15T21:00:12.859" v="20" actId="26606"/>
          <ac:spMkLst>
            <pc:docMk/>
            <pc:sldMk cId="1092810479" sldId="258"/>
            <ac:spMk id="13" creationId="{3F088236-D655-4F88-B238-E16762358025}"/>
          </ac:spMkLst>
        </pc:spChg>
        <pc:spChg chg="add del">
          <ac:chgData name="Carmen Rezak" userId="c0982892-370a-40e1-b9fa-3b50c1062e77" providerId="ADAL" clId="{CF7D09A7-52F1-4768-980C-25B28F287319}" dt="2023-08-15T21:00:12.859" v="20" actId="26606"/>
          <ac:spMkLst>
            <pc:docMk/>
            <pc:sldMk cId="1092810479" sldId="258"/>
            <ac:spMk id="15" creationId="{3DAC0C92-199E-475C-9390-119A9B027276}"/>
          </ac:spMkLst>
        </pc:spChg>
        <pc:spChg chg="add del">
          <ac:chgData name="Carmen Rezak" userId="c0982892-370a-40e1-b9fa-3b50c1062e77" providerId="ADAL" clId="{CF7D09A7-52F1-4768-980C-25B28F287319}" dt="2023-08-15T21:00:12.859" v="20" actId="26606"/>
          <ac:spMkLst>
            <pc:docMk/>
            <pc:sldMk cId="1092810479" sldId="258"/>
            <ac:spMk id="17" creationId="{C4CFB339-0ED8-4FE2-9EF1-6D1375B8499B}"/>
          </ac:spMkLst>
        </pc:spChg>
        <pc:spChg chg="add del">
          <ac:chgData name="Carmen Rezak" userId="c0982892-370a-40e1-b9fa-3b50c1062e77" providerId="ADAL" clId="{CF7D09A7-52F1-4768-980C-25B28F287319}" dt="2023-08-15T21:00:12.859" v="20" actId="26606"/>
          <ac:spMkLst>
            <pc:docMk/>
            <pc:sldMk cId="1092810479" sldId="258"/>
            <ac:spMk id="19" creationId="{31896C80-2069-4431-9C19-83B913734490}"/>
          </ac:spMkLst>
        </pc:spChg>
        <pc:spChg chg="add del">
          <ac:chgData name="Carmen Rezak" userId="c0982892-370a-40e1-b9fa-3b50c1062e77" providerId="ADAL" clId="{CF7D09A7-52F1-4768-980C-25B28F287319}" dt="2023-08-15T21:00:12.859" v="20" actId="26606"/>
          <ac:spMkLst>
            <pc:docMk/>
            <pc:sldMk cId="1092810479" sldId="258"/>
            <ac:spMk id="21" creationId="{BF120A21-0841-4823-B0C4-28AEBCEF9B78}"/>
          </ac:spMkLst>
        </pc:spChg>
        <pc:spChg chg="add del">
          <ac:chgData name="Carmen Rezak" userId="c0982892-370a-40e1-b9fa-3b50c1062e77" providerId="ADAL" clId="{CF7D09A7-52F1-4768-980C-25B28F287319}" dt="2023-08-15T21:00:12.859" v="20" actId="26606"/>
          <ac:spMkLst>
            <pc:docMk/>
            <pc:sldMk cId="1092810479" sldId="258"/>
            <ac:spMk id="23" creationId="{DBB05BAE-BBD3-4289-899F-A6851503C6B0}"/>
          </ac:spMkLst>
        </pc:spChg>
        <pc:spChg chg="add del">
          <ac:chgData name="Carmen Rezak" userId="c0982892-370a-40e1-b9fa-3b50c1062e77" providerId="ADAL" clId="{CF7D09A7-52F1-4768-980C-25B28F287319}" dt="2023-08-15T21:00:12.859" v="20" actId="26606"/>
          <ac:spMkLst>
            <pc:docMk/>
            <pc:sldMk cId="1092810479" sldId="258"/>
            <ac:spMk id="25" creationId="{9874D11C-36F5-4BBE-A490-019A54E953B0}"/>
          </ac:spMkLst>
        </pc:spChg>
        <pc:picChg chg="add del">
          <ac:chgData name="Carmen Rezak" userId="c0982892-370a-40e1-b9fa-3b50c1062e77" providerId="ADAL" clId="{CF7D09A7-52F1-4768-980C-25B28F287319}" dt="2023-08-15T21:00:12.859" v="20" actId="26606"/>
          <ac:picMkLst>
            <pc:docMk/>
            <pc:sldMk cId="1092810479" sldId="258"/>
            <ac:picMk id="5" creationId="{7ADEC301-F7CF-42C8-141F-1E0241DBF165}"/>
          </ac:picMkLst>
        </pc:picChg>
        <pc:cxnChg chg="add">
          <ac:chgData name="Carmen Rezak" userId="c0982892-370a-40e1-b9fa-3b50c1062e77" providerId="ADAL" clId="{CF7D09A7-52F1-4768-980C-25B28F287319}" dt="2023-08-15T21:00:12.875" v="21" actId="26606"/>
          <ac:cxnSpMkLst>
            <pc:docMk/>
            <pc:sldMk cId="1092810479" sldId="258"/>
            <ac:cxnSpMk id="8" creationId="{0B5F7E3B-C5F1-40E0-A491-558BAFBC1127}"/>
          </ac:cxnSpMkLst>
        </pc:cxnChg>
        <pc:cxnChg chg="add del">
          <ac:chgData name="Carmen Rezak" userId="c0982892-370a-40e1-b9fa-3b50c1062e77" providerId="ADAL" clId="{CF7D09A7-52F1-4768-980C-25B28F287319}" dt="2023-08-15T21:00:12.859" v="20" actId="26606"/>
          <ac:cxnSpMkLst>
            <pc:docMk/>
            <pc:sldMk cId="1092810479" sldId="258"/>
            <ac:cxnSpMk id="9" creationId="{64FA5DFF-7FE6-4855-84E6-DFA78EE978BD}"/>
          </ac:cxnSpMkLst>
        </pc:cxnChg>
        <pc:cxnChg chg="add del">
          <ac:chgData name="Carmen Rezak" userId="c0982892-370a-40e1-b9fa-3b50c1062e77" providerId="ADAL" clId="{CF7D09A7-52F1-4768-980C-25B28F287319}" dt="2023-08-15T21:00:12.859" v="20" actId="26606"/>
          <ac:cxnSpMkLst>
            <pc:docMk/>
            <pc:sldMk cId="1092810479" sldId="258"/>
            <ac:cxnSpMk id="11" creationId="{2AFD8CBA-54A3-4363-991B-B9C631BBFA74}"/>
          </ac:cxnSpMkLst>
        </pc:cxnChg>
      </pc:sldChg>
      <pc:sldChg chg="addSp delSp modSp mod setBg setClrOvrMap">
        <pc:chgData name="Carmen Rezak" userId="c0982892-370a-40e1-b9fa-3b50c1062e77" providerId="ADAL" clId="{CF7D09A7-52F1-4768-980C-25B28F287319}" dt="2023-08-15T22:47:55.452" v="3092" actId="255"/>
        <pc:sldMkLst>
          <pc:docMk/>
          <pc:sldMk cId="2141893252" sldId="259"/>
        </pc:sldMkLst>
        <pc:spChg chg="mod">
          <ac:chgData name="Carmen Rezak" userId="c0982892-370a-40e1-b9fa-3b50c1062e77" providerId="ADAL" clId="{CF7D09A7-52F1-4768-980C-25B28F287319}" dt="2023-08-15T21:42:21.167" v="1155" actId="26606"/>
          <ac:spMkLst>
            <pc:docMk/>
            <pc:sldMk cId="2141893252" sldId="259"/>
            <ac:spMk id="2" creationId="{C7714035-A304-85E4-BF66-882850025261}"/>
          </ac:spMkLst>
        </pc:spChg>
        <pc:spChg chg="mod">
          <ac:chgData name="Carmen Rezak" userId="c0982892-370a-40e1-b9fa-3b50c1062e77" providerId="ADAL" clId="{CF7D09A7-52F1-4768-980C-25B28F287319}" dt="2023-08-15T22:47:55.452" v="3092" actId="255"/>
          <ac:spMkLst>
            <pc:docMk/>
            <pc:sldMk cId="2141893252" sldId="259"/>
            <ac:spMk id="3" creationId="{9A87492E-CF2F-91C0-7656-4922ACA74EB2}"/>
          </ac:spMkLst>
        </pc:spChg>
        <pc:spChg chg="add del">
          <ac:chgData name="Carmen Rezak" userId="c0982892-370a-40e1-b9fa-3b50c1062e77" providerId="ADAL" clId="{CF7D09A7-52F1-4768-980C-25B28F287319}" dt="2023-08-15T21:42:13.895" v="1152" actId="26606"/>
          <ac:spMkLst>
            <pc:docMk/>
            <pc:sldMk cId="2141893252" sldId="259"/>
            <ac:spMk id="8" creationId="{86C16C40-7C29-4ACC-B851-7E08E459B596}"/>
          </ac:spMkLst>
        </pc:spChg>
        <pc:spChg chg="add del">
          <ac:chgData name="Carmen Rezak" userId="c0982892-370a-40e1-b9fa-3b50c1062e77" providerId="ADAL" clId="{CF7D09A7-52F1-4768-980C-25B28F287319}" dt="2023-08-15T21:42:21.159" v="1154" actId="26606"/>
          <ac:spMkLst>
            <pc:docMk/>
            <pc:sldMk cId="2141893252" sldId="259"/>
            <ac:spMk id="9" creationId="{BDDE9CD4-0E0A-4129-8689-A89C4E9A666D}"/>
          </ac:spMkLst>
        </pc:spChg>
        <pc:spChg chg="add">
          <ac:chgData name="Carmen Rezak" userId="c0982892-370a-40e1-b9fa-3b50c1062e77" providerId="ADAL" clId="{CF7D09A7-52F1-4768-980C-25B28F287319}" dt="2023-08-15T21:42:21.167" v="1155" actId="26606"/>
          <ac:spMkLst>
            <pc:docMk/>
            <pc:sldMk cId="2141893252" sldId="259"/>
            <ac:spMk id="16" creationId="{7E018740-5C2B-4A41-AC1A-7E68D1EC1954}"/>
          </ac:spMkLst>
        </pc:spChg>
        <pc:spChg chg="add">
          <ac:chgData name="Carmen Rezak" userId="c0982892-370a-40e1-b9fa-3b50c1062e77" providerId="ADAL" clId="{CF7D09A7-52F1-4768-980C-25B28F287319}" dt="2023-08-15T21:42:21.167" v="1155" actId="26606"/>
          <ac:spMkLst>
            <pc:docMk/>
            <pc:sldMk cId="2141893252" sldId="259"/>
            <ac:spMk id="18" creationId="{166F75A4-C475-4941-8EE2-B80A06A2C1BB}"/>
          </ac:spMkLst>
        </pc:spChg>
        <pc:spChg chg="add">
          <ac:chgData name="Carmen Rezak" userId="c0982892-370a-40e1-b9fa-3b50c1062e77" providerId="ADAL" clId="{CF7D09A7-52F1-4768-980C-25B28F287319}" dt="2023-08-15T21:42:21.167" v="1155" actId="26606"/>
          <ac:spMkLst>
            <pc:docMk/>
            <pc:sldMk cId="2141893252" sldId="259"/>
            <ac:spMk id="20" creationId="{A032553A-72E8-4B0D-8405-FF9771C9AF05}"/>
          </ac:spMkLst>
        </pc:spChg>
        <pc:spChg chg="add">
          <ac:chgData name="Carmen Rezak" userId="c0982892-370a-40e1-b9fa-3b50c1062e77" providerId="ADAL" clId="{CF7D09A7-52F1-4768-980C-25B28F287319}" dt="2023-08-15T21:42:21.167" v="1155" actId="26606"/>
          <ac:spMkLst>
            <pc:docMk/>
            <pc:sldMk cId="2141893252" sldId="259"/>
            <ac:spMk id="22" creationId="{765800AC-C3B9-498E-87BC-29FAE4C76B21}"/>
          </ac:spMkLst>
        </pc:spChg>
        <pc:spChg chg="add">
          <ac:chgData name="Carmen Rezak" userId="c0982892-370a-40e1-b9fa-3b50c1062e77" providerId="ADAL" clId="{CF7D09A7-52F1-4768-980C-25B28F287319}" dt="2023-08-15T21:42:21.167" v="1155" actId="26606"/>
          <ac:spMkLst>
            <pc:docMk/>
            <pc:sldMk cId="2141893252" sldId="259"/>
            <ac:spMk id="31" creationId="{A65AC7D1-EAA9-48F5-B509-60A7F50BF703}"/>
          </ac:spMkLst>
        </pc:spChg>
        <pc:spChg chg="add">
          <ac:chgData name="Carmen Rezak" userId="c0982892-370a-40e1-b9fa-3b50c1062e77" providerId="ADAL" clId="{CF7D09A7-52F1-4768-980C-25B28F287319}" dt="2023-08-15T21:42:21.167" v="1155" actId="26606"/>
          <ac:spMkLst>
            <pc:docMk/>
            <pc:sldMk cId="2141893252" sldId="259"/>
            <ac:spMk id="32" creationId="{D6320AF9-619A-4175-865B-5663E1AEF4C5}"/>
          </ac:spMkLst>
        </pc:spChg>
        <pc:spChg chg="add">
          <ac:chgData name="Carmen Rezak" userId="c0982892-370a-40e1-b9fa-3b50c1062e77" providerId="ADAL" clId="{CF7D09A7-52F1-4768-980C-25B28F287319}" dt="2023-08-15T21:42:21.167" v="1155" actId="26606"/>
          <ac:spMkLst>
            <pc:docMk/>
            <pc:sldMk cId="2141893252" sldId="259"/>
            <ac:spMk id="33" creationId="{1F9D6ACB-2FF4-49F9-978A-E0D5327FC635}"/>
          </ac:spMkLst>
        </pc:spChg>
        <pc:spChg chg="add">
          <ac:chgData name="Carmen Rezak" userId="c0982892-370a-40e1-b9fa-3b50c1062e77" providerId="ADAL" clId="{CF7D09A7-52F1-4768-980C-25B28F287319}" dt="2023-08-15T21:42:21.167" v="1155" actId="26606"/>
          <ac:spMkLst>
            <pc:docMk/>
            <pc:sldMk cId="2141893252" sldId="259"/>
            <ac:spMk id="34" creationId="{142BFA2A-77A0-4F60-A32A-685681C84889}"/>
          </ac:spMkLst>
        </pc:spChg>
        <pc:grpChg chg="add del">
          <ac:chgData name="Carmen Rezak" userId="c0982892-370a-40e1-b9fa-3b50c1062e77" providerId="ADAL" clId="{CF7D09A7-52F1-4768-980C-25B28F287319}" dt="2023-08-15T21:42:13.895" v="1152" actId="26606"/>
          <ac:grpSpMkLst>
            <pc:docMk/>
            <pc:sldMk cId="2141893252" sldId="259"/>
            <ac:grpSpMk id="10" creationId="{648049AD-9827-49E8-8BF5-32E175C8EA8A}"/>
          </ac:grpSpMkLst>
        </pc:grpChg>
        <pc:grpChg chg="add del">
          <ac:chgData name="Carmen Rezak" userId="c0982892-370a-40e1-b9fa-3b50c1062e77" providerId="ADAL" clId="{CF7D09A7-52F1-4768-980C-25B28F287319}" dt="2023-08-15T21:42:21.159" v="1154" actId="26606"/>
          <ac:grpSpMkLst>
            <pc:docMk/>
            <pc:sldMk cId="2141893252" sldId="259"/>
            <ac:grpSpMk id="11" creationId="{85DB3CA2-FA66-42B9-90EF-394894352D8C}"/>
          </ac:grpSpMkLst>
        </pc:grpChg>
        <pc:picChg chg="add del">
          <ac:chgData name="Carmen Rezak" userId="c0982892-370a-40e1-b9fa-3b50c1062e77" providerId="ADAL" clId="{CF7D09A7-52F1-4768-980C-25B28F287319}" dt="2023-08-15T21:42:21.159" v="1154" actId="26606"/>
          <ac:picMkLst>
            <pc:docMk/>
            <pc:sldMk cId="2141893252" sldId="259"/>
            <ac:picMk id="5" creationId="{2B2985F3-071F-88C2-305B-55764E6F60CA}"/>
          </ac:picMkLst>
        </pc:picChg>
        <pc:cxnChg chg="add">
          <ac:chgData name="Carmen Rezak" userId="c0982892-370a-40e1-b9fa-3b50c1062e77" providerId="ADAL" clId="{CF7D09A7-52F1-4768-980C-25B28F287319}" dt="2023-08-15T21:42:21.167" v="1155" actId="26606"/>
          <ac:cxnSpMkLst>
            <pc:docMk/>
            <pc:sldMk cId="2141893252" sldId="259"/>
            <ac:cxnSpMk id="12" creationId="{063B6EC6-D752-4EE7-908B-F8F19E8C7FEA}"/>
          </ac:cxnSpMkLst>
        </pc:cxnChg>
        <pc:cxnChg chg="add">
          <ac:chgData name="Carmen Rezak" userId="c0982892-370a-40e1-b9fa-3b50c1062e77" providerId="ADAL" clId="{CF7D09A7-52F1-4768-980C-25B28F287319}" dt="2023-08-15T21:42:21.167" v="1155" actId="26606"/>
          <ac:cxnSpMkLst>
            <pc:docMk/>
            <pc:sldMk cId="2141893252" sldId="259"/>
            <ac:cxnSpMk id="14" creationId="{EFECD4E8-AD3E-4228-82A2-9461958EA94D}"/>
          </ac:cxnSpMkLst>
        </pc:cxnChg>
      </pc:sldChg>
      <pc:sldChg chg="addSp delSp mod modClrScheme chgLayout">
        <pc:chgData name="Carmen Rezak" userId="c0982892-370a-40e1-b9fa-3b50c1062e77" providerId="ADAL" clId="{CF7D09A7-52F1-4768-980C-25B28F287319}" dt="2023-08-15T21:12:08.708" v="27"/>
        <pc:sldMkLst>
          <pc:docMk/>
          <pc:sldMk cId="1744151093" sldId="260"/>
        </pc:sldMkLst>
        <pc:spChg chg="del">
          <ac:chgData name="Carmen Rezak" userId="c0982892-370a-40e1-b9fa-3b50c1062e77" providerId="ADAL" clId="{CF7D09A7-52F1-4768-980C-25B28F287319}" dt="2023-08-15T21:12:00.731" v="26" actId="700"/>
          <ac:spMkLst>
            <pc:docMk/>
            <pc:sldMk cId="1744151093" sldId="260"/>
            <ac:spMk id="2" creationId="{C4D6DCDC-EEA2-77F2-3C29-C6265E7D51E0}"/>
          </ac:spMkLst>
        </pc:spChg>
        <pc:spChg chg="del">
          <ac:chgData name="Carmen Rezak" userId="c0982892-370a-40e1-b9fa-3b50c1062e77" providerId="ADAL" clId="{CF7D09A7-52F1-4768-980C-25B28F287319}" dt="2023-08-15T21:12:00.731" v="26" actId="700"/>
          <ac:spMkLst>
            <pc:docMk/>
            <pc:sldMk cId="1744151093" sldId="260"/>
            <ac:spMk id="3" creationId="{5381107C-ABB0-AE99-241B-A9BB4ABE5A9D}"/>
          </ac:spMkLst>
        </pc:spChg>
        <pc:picChg chg="add">
          <ac:chgData name="Carmen Rezak" userId="c0982892-370a-40e1-b9fa-3b50c1062e77" providerId="ADAL" clId="{CF7D09A7-52F1-4768-980C-25B28F287319}" dt="2023-08-15T21:12:08.708" v="27"/>
          <ac:picMkLst>
            <pc:docMk/>
            <pc:sldMk cId="1744151093" sldId="260"/>
            <ac:picMk id="1026" creationId="{B768613E-8303-810A-7AD4-A137BF0645BD}"/>
          </ac:picMkLst>
        </pc:picChg>
      </pc:sldChg>
      <pc:sldChg chg="modSp mod">
        <pc:chgData name="Carmen Rezak" userId="c0982892-370a-40e1-b9fa-3b50c1062e77" providerId="ADAL" clId="{CF7D09A7-52F1-4768-980C-25B28F287319}" dt="2023-08-16T04:57:12.199" v="8493" actId="255"/>
        <pc:sldMkLst>
          <pc:docMk/>
          <pc:sldMk cId="2334860385" sldId="261"/>
        </pc:sldMkLst>
        <pc:spChg chg="mod">
          <ac:chgData name="Carmen Rezak" userId="c0982892-370a-40e1-b9fa-3b50c1062e77" providerId="ADAL" clId="{CF7D09A7-52F1-4768-980C-25B28F287319}" dt="2023-08-16T03:58:29.393" v="7125" actId="20577"/>
          <ac:spMkLst>
            <pc:docMk/>
            <pc:sldMk cId="2334860385" sldId="261"/>
            <ac:spMk id="2" creationId="{2BB05B90-2D1A-0892-E331-9D1F64C19C0A}"/>
          </ac:spMkLst>
        </pc:spChg>
        <pc:spChg chg="mod">
          <ac:chgData name="Carmen Rezak" userId="c0982892-370a-40e1-b9fa-3b50c1062e77" providerId="ADAL" clId="{CF7D09A7-52F1-4768-980C-25B28F287319}" dt="2023-08-16T04:57:12.199" v="8493" actId="255"/>
          <ac:spMkLst>
            <pc:docMk/>
            <pc:sldMk cId="2334860385" sldId="261"/>
            <ac:spMk id="3" creationId="{E7E68345-BC2D-6C1B-F4F9-B1D89BE9A379}"/>
          </ac:spMkLst>
        </pc:spChg>
      </pc:sldChg>
      <pc:sldChg chg="addSp delSp modSp new mod">
        <pc:chgData name="Carmen Rezak" userId="c0982892-370a-40e1-b9fa-3b50c1062e77" providerId="ADAL" clId="{CF7D09A7-52F1-4768-980C-25B28F287319}" dt="2023-08-16T02:45:51.658" v="4100" actId="20577"/>
        <pc:sldMkLst>
          <pc:docMk/>
          <pc:sldMk cId="2981531634" sldId="263"/>
        </pc:sldMkLst>
        <pc:spChg chg="mod">
          <ac:chgData name="Carmen Rezak" userId="c0982892-370a-40e1-b9fa-3b50c1062e77" providerId="ADAL" clId="{CF7D09A7-52F1-4768-980C-25B28F287319}" dt="2023-08-15T21:43:25.343" v="1202" actId="14100"/>
          <ac:spMkLst>
            <pc:docMk/>
            <pc:sldMk cId="2981531634" sldId="263"/>
            <ac:spMk id="2" creationId="{606F43F1-F19E-194B-C4A5-B82B645F5570}"/>
          </ac:spMkLst>
        </pc:spChg>
        <pc:spChg chg="del mod">
          <ac:chgData name="Carmen Rezak" userId="c0982892-370a-40e1-b9fa-3b50c1062e77" providerId="ADAL" clId="{CF7D09A7-52F1-4768-980C-25B28F287319}" dt="2023-08-15T22:50:32.946" v="3143" actId="26606"/>
          <ac:spMkLst>
            <pc:docMk/>
            <pc:sldMk cId="2981531634" sldId="263"/>
            <ac:spMk id="3" creationId="{B9C900FF-02E2-FE73-E803-380825CE2E7D}"/>
          </ac:spMkLst>
        </pc:spChg>
        <pc:graphicFrameChg chg="add mod">
          <ac:chgData name="Carmen Rezak" userId="c0982892-370a-40e1-b9fa-3b50c1062e77" providerId="ADAL" clId="{CF7D09A7-52F1-4768-980C-25B28F287319}" dt="2023-08-16T02:45:51.658" v="4100" actId="20577"/>
          <ac:graphicFrameMkLst>
            <pc:docMk/>
            <pc:sldMk cId="2981531634" sldId="263"/>
            <ac:graphicFrameMk id="5" creationId="{5AA81D5C-3DB4-399E-C96B-9AD3E91DB962}"/>
          </ac:graphicFrameMkLst>
        </pc:graphicFrameChg>
      </pc:sldChg>
      <pc:sldChg chg="modSp new mod chgLayout">
        <pc:chgData name="Carmen Rezak" userId="c0982892-370a-40e1-b9fa-3b50c1062e77" providerId="ADAL" clId="{CF7D09A7-52F1-4768-980C-25B28F287319}" dt="2023-08-15T21:57:47.902" v="2171" actId="27636"/>
        <pc:sldMkLst>
          <pc:docMk/>
          <pc:sldMk cId="623623548" sldId="264"/>
        </pc:sldMkLst>
        <pc:spChg chg="mod ord">
          <ac:chgData name="Carmen Rezak" userId="c0982892-370a-40e1-b9fa-3b50c1062e77" providerId="ADAL" clId="{CF7D09A7-52F1-4768-980C-25B28F287319}" dt="2023-08-15T21:57:47.879" v="2170" actId="700"/>
          <ac:spMkLst>
            <pc:docMk/>
            <pc:sldMk cId="623623548" sldId="264"/>
            <ac:spMk id="2" creationId="{759A1B91-1F6A-6B16-76B2-CA62006A90A1}"/>
          </ac:spMkLst>
        </pc:spChg>
        <pc:spChg chg="mod ord">
          <ac:chgData name="Carmen Rezak" userId="c0982892-370a-40e1-b9fa-3b50c1062e77" providerId="ADAL" clId="{CF7D09A7-52F1-4768-980C-25B28F287319}" dt="2023-08-15T21:57:47.902" v="2171" actId="27636"/>
          <ac:spMkLst>
            <pc:docMk/>
            <pc:sldMk cId="623623548" sldId="264"/>
            <ac:spMk id="3" creationId="{3AD74536-0821-F2A3-8FA7-D983797AC0C4}"/>
          </ac:spMkLst>
        </pc:spChg>
      </pc:sldChg>
      <pc:sldChg chg="modSp new del mod">
        <pc:chgData name="Carmen Rezak" userId="c0982892-370a-40e1-b9fa-3b50c1062e77" providerId="ADAL" clId="{CF7D09A7-52F1-4768-980C-25B28F287319}" dt="2023-08-15T22:01:42.350" v="2201" actId="47"/>
        <pc:sldMkLst>
          <pc:docMk/>
          <pc:sldMk cId="1265046110" sldId="265"/>
        </pc:sldMkLst>
        <pc:spChg chg="mod">
          <ac:chgData name="Carmen Rezak" userId="c0982892-370a-40e1-b9fa-3b50c1062e77" providerId="ADAL" clId="{CF7D09A7-52F1-4768-980C-25B28F287319}" dt="2023-08-15T21:58:20.137" v="2192" actId="20577"/>
          <ac:spMkLst>
            <pc:docMk/>
            <pc:sldMk cId="1265046110" sldId="265"/>
            <ac:spMk id="2" creationId="{246E89B5-6A60-0B28-9F40-39CA1AD7E7E0}"/>
          </ac:spMkLst>
        </pc:spChg>
      </pc:sldChg>
      <pc:sldChg chg="addSp modSp new">
        <pc:chgData name="Carmen Rezak" userId="c0982892-370a-40e1-b9fa-3b50c1062e77" providerId="ADAL" clId="{CF7D09A7-52F1-4768-980C-25B28F287319}" dt="2023-08-15T22:01:26.819" v="2200" actId="14100"/>
        <pc:sldMkLst>
          <pc:docMk/>
          <pc:sldMk cId="1554445426" sldId="266"/>
        </pc:sldMkLst>
        <pc:picChg chg="add mod">
          <ac:chgData name="Carmen Rezak" userId="c0982892-370a-40e1-b9fa-3b50c1062e77" providerId="ADAL" clId="{CF7D09A7-52F1-4768-980C-25B28F287319}" dt="2023-08-15T22:01:26.819" v="2200" actId="14100"/>
          <ac:picMkLst>
            <pc:docMk/>
            <pc:sldMk cId="1554445426" sldId="266"/>
            <ac:picMk id="2050" creationId="{9B9E3DB4-A884-FBFF-05A4-B5625F245A96}"/>
          </ac:picMkLst>
        </pc:picChg>
      </pc:sldChg>
      <pc:sldChg chg="new del">
        <pc:chgData name="Carmen Rezak" userId="c0982892-370a-40e1-b9fa-3b50c1062e77" providerId="ADAL" clId="{CF7D09A7-52F1-4768-980C-25B28F287319}" dt="2023-08-15T22:19:07.807" v="2267" actId="47"/>
        <pc:sldMkLst>
          <pc:docMk/>
          <pc:sldMk cId="1611322500" sldId="267"/>
        </pc:sldMkLst>
      </pc:sldChg>
      <pc:sldChg chg="addSp modSp new del mod modClrScheme chgLayout">
        <pc:chgData name="Carmen Rezak" userId="c0982892-370a-40e1-b9fa-3b50c1062e77" providerId="ADAL" clId="{CF7D09A7-52F1-4768-980C-25B28F287319}" dt="2023-08-15T22:28:54.062" v="2274" actId="47"/>
        <pc:sldMkLst>
          <pc:docMk/>
          <pc:sldMk cId="2324621922" sldId="267"/>
        </pc:sldMkLst>
        <pc:spChg chg="add mod">
          <ac:chgData name="Carmen Rezak" userId="c0982892-370a-40e1-b9fa-3b50c1062e77" providerId="ADAL" clId="{CF7D09A7-52F1-4768-980C-25B28F287319}" dt="2023-08-15T22:28:34.923" v="2269" actId="700"/>
          <ac:spMkLst>
            <pc:docMk/>
            <pc:sldMk cId="2324621922" sldId="267"/>
            <ac:spMk id="2" creationId="{121566EE-C784-1F58-0677-BBBA7403DAD1}"/>
          </ac:spMkLst>
        </pc:spChg>
        <pc:spChg chg="add mod">
          <ac:chgData name="Carmen Rezak" userId="c0982892-370a-40e1-b9fa-3b50c1062e77" providerId="ADAL" clId="{CF7D09A7-52F1-4768-980C-25B28F287319}" dt="2023-08-15T22:28:34.923" v="2269" actId="700"/>
          <ac:spMkLst>
            <pc:docMk/>
            <pc:sldMk cId="2324621922" sldId="267"/>
            <ac:spMk id="3" creationId="{6774B829-89B5-D8A8-F3AD-8A9FB7C6F2A6}"/>
          </ac:spMkLst>
        </pc:spChg>
      </pc:sldChg>
      <pc:sldChg chg="addSp delSp modSp new mod setBg">
        <pc:chgData name="Carmen Rezak" userId="c0982892-370a-40e1-b9fa-3b50c1062e77" providerId="ADAL" clId="{CF7D09A7-52F1-4768-980C-25B28F287319}" dt="2023-08-15T22:55:12.431" v="3394" actId="20577"/>
        <pc:sldMkLst>
          <pc:docMk/>
          <pc:sldMk cId="2191488049" sldId="268"/>
        </pc:sldMkLst>
        <pc:spChg chg="mod">
          <ac:chgData name="Carmen Rezak" userId="c0982892-370a-40e1-b9fa-3b50c1062e77" providerId="ADAL" clId="{CF7D09A7-52F1-4768-980C-25B28F287319}" dt="2023-08-15T22:46:42.470" v="3088" actId="26606"/>
          <ac:spMkLst>
            <pc:docMk/>
            <pc:sldMk cId="2191488049" sldId="268"/>
            <ac:spMk id="2" creationId="{0E4269A0-BB90-7DE2-1DEB-89B281534F5B}"/>
          </ac:spMkLst>
        </pc:spChg>
        <pc:spChg chg="del mod">
          <ac:chgData name="Carmen Rezak" userId="c0982892-370a-40e1-b9fa-3b50c1062e77" providerId="ADAL" clId="{CF7D09A7-52F1-4768-980C-25B28F287319}" dt="2023-08-15T22:46:42.470" v="3088" actId="26606"/>
          <ac:spMkLst>
            <pc:docMk/>
            <pc:sldMk cId="2191488049" sldId="268"/>
            <ac:spMk id="3" creationId="{01354532-772C-8F26-10CC-26591BAD109C}"/>
          </ac:spMkLst>
        </pc:spChg>
        <pc:spChg chg="add">
          <ac:chgData name="Carmen Rezak" userId="c0982892-370a-40e1-b9fa-3b50c1062e77" providerId="ADAL" clId="{CF7D09A7-52F1-4768-980C-25B28F287319}" dt="2023-08-15T22:46:42.470" v="3088" actId="26606"/>
          <ac:spMkLst>
            <pc:docMk/>
            <pc:sldMk cId="2191488049" sldId="268"/>
            <ac:spMk id="9" creationId="{45B71F80-1F92-4074-84D9-16A062B215B3}"/>
          </ac:spMkLst>
        </pc:spChg>
        <pc:spChg chg="add">
          <ac:chgData name="Carmen Rezak" userId="c0982892-370a-40e1-b9fa-3b50c1062e77" providerId="ADAL" clId="{CF7D09A7-52F1-4768-980C-25B28F287319}" dt="2023-08-15T22:46:42.470" v="3088" actId="26606"/>
          <ac:spMkLst>
            <pc:docMk/>
            <pc:sldMk cId="2191488049" sldId="268"/>
            <ac:spMk id="11" creationId="{7209C9DA-6E0D-46D9-8275-C52222D8CCAC}"/>
          </ac:spMkLst>
        </pc:spChg>
        <pc:spChg chg="add">
          <ac:chgData name="Carmen Rezak" userId="c0982892-370a-40e1-b9fa-3b50c1062e77" providerId="ADAL" clId="{CF7D09A7-52F1-4768-980C-25B28F287319}" dt="2023-08-15T22:46:42.470" v="3088" actId="26606"/>
          <ac:spMkLst>
            <pc:docMk/>
            <pc:sldMk cId="2191488049" sldId="268"/>
            <ac:spMk id="13" creationId="{3EB57A4D-E0D0-46DA-B339-F24CA46FA70B}"/>
          </ac:spMkLst>
        </pc:spChg>
        <pc:graphicFrameChg chg="add mod">
          <ac:chgData name="Carmen Rezak" userId="c0982892-370a-40e1-b9fa-3b50c1062e77" providerId="ADAL" clId="{CF7D09A7-52F1-4768-980C-25B28F287319}" dt="2023-08-15T22:55:12.431" v="3394" actId="20577"/>
          <ac:graphicFrameMkLst>
            <pc:docMk/>
            <pc:sldMk cId="2191488049" sldId="268"/>
            <ac:graphicFrameMk id="5" creationId="{5E56A9CA-73C9-FD28-31F5-6BB8EFCEADA4}"/>
          </ac:graphicFrameMkLst>
        </pc:graphicFrameChg>
      </pc:sldChg>
      <pc:sldChg chg="modSp new del mod">
        <pc:chgData name="Carmen Rezak" userId="c0982892-370a-40e1-b9fa-3b50c1062e77" providerId="ADAL" clId="{CF7D09A7-52F1-4768-980C-25B28F287319}" dt="2023-08-15T22:18:44.217" v="2266" actId="47"/>
        <pc:sldMkLst>
          <pc:docMk/>
          <pc:sldMk cId="3862279021" sldId="268"/>
        </pc:sldMkLst>
        <pc:spChg chg="mod">
          <ac:chgData name="Carmen Rezak" userId="c0982892-370a-40e1-b9fa-3b50c1062e77" providerId="ADAL" clId="{CF7D09A7-52F1-4768-980C-25B28F287319}" dt="2023-08-15T22:18:01.518" v="2265" actId="20577"/>
          <ac:spMkLst>
            <pc:docMk/>
            <pc:sldMk cId="3862279021" sldId="268"/>
            <ac:spMk id="2" creationId="{AB4FC681-28B7-D0E7-96AB-E1AFA14B2A8C}"/>
          </ac:spMkLst>
        </pc:spChg>
      </pc:sldChg>
      <pc:sldChg chg="new del">
        <pc:chgData name="Carmen Rezak" userId="c0982892-370a-40e1-b9fa-3b50c1062e77" providerId="ADAL" clId="{CF7D09A7-52F1-4768-980C-25B28F287319}" dt="2023-08-15T22:16:34.972" v="2261" actId="680"/>
        <pc:sldMkLst>
          <pc:docMk/>
          <pc:sldMk cId="471592337" sldId="269"/>
        </pc:sldMkLst>
      </pc:sldChg>
      <pc:sldChg chg="new del">
        <pc:chgData name="Carmen Rezak" userId="c0982892-370a-40e1-b9fa-3b50c1062e77" providerId="ADAL" clId="{CF7D09A7-52F1-4768-980C-25B28F287319}" dt="2023-08-15T22:16:52.146" v="2263" actId="680"/>
        <pc:sldMkLst>
          <pc:docMk/>
          <pc:sldMk cId="1136411024" sldId="269"/>
        </pc:sldMkLst>
      </pc:sldChg>
      <pc:sldChg chg="addSp delSp modSp new mod setBg">
        <pc:chgData name="Carmen Rezak" userId="c0982892-370a-40e1-b9fa-3b50c1062e77" providerId="ADAL" clId="{CF7D09A7-52F1-4768-980C-25B28F287319}" dt="2023-08-15T22:45:55.099" v="3084" actId="26606"/>
        <pc:sldMkLst>
          <pc:docMk/>
          <pc:sldMk cId="2864738997" sldId="269"/>
        </pc:sldMkLst>
        <pc:spChg chg="mod">
          <ac:chgData name="Carmen Rezak" userId="c0982892-370a-40e1-b9fa-3b50c1062e77" providerId="ADAL" clId="{CF7D09A7-52F1-4768-980C-25B28F287319}" dt="2023-08-15T22:45:55.099" v="3084" actId="26606"/>
          <ac:spMkLst>
            <pc:docMk/>
            <pc:sldMk cId="2864738997" sldId="269"/>
            <ac:spMk id="2" creationId="{0D0D7FE7-66F7-E5A6-6B33-F6069479409A}"/>
          </ac:spMkLst>
        </pc:spChg>
        <pc:spChg chg="del mod">
          <ac:chgData name="Carmen Rezak" userId="c0982892-370a-40e1-b9fa-3b50c1062e77" providerId="ADAL" clId="{CF7D09A7-52F1-4768-980C-25B28F287319}" dt="2023-08-15T22:45:55.099" v="3084" actId="26606"/>
          <ac:spMkLst>
            <pc:docMk/>
            <pc:sldMk cId="2864738997" sldId="269"/>
            <ac:spMk id="3" creationId="{D870C492-32C0-C50C-C497-5558F9998838}"/>
          </ac:spMkLst>
        </pc:spChg>
        <pc:spChg chg="add">
          <ac:chgData name="Carmen Rezak" userId="c0982892-370a-40e1-b9fa-3b50c1062e77" providerId="ADAL" clId="{CF7D09A7-52F1-4768-980C-25B28F287319}" dt="2023-08-15T22:45:55.099" v="3084" actId="26606"/>
          <ac:spMkLst>
            <pc:docMk/>
            <pc:sldMk cId="2864738997" sldId="269"/>
            <ac:spMk id="9" creationId="{45B71F80-1F92-4074-84D9-16A062B215B3}"/>
          </ac:spMkLst>
        </pc:spChg>
        <pc:spChg chg="add">
          <ac:chgData name="Carmen Rezak" userId="c0982892-370a-40e1-b9fa-3b50c1062e77" providerId="ADAL" clId="{CF7D09A7-52F1-4768-980C-25B28F287319}" dt="2023-08-15T22:45:55.099" v="3084" actId="26606"/>
          <ac:spMkLst>
            <pc:docMk/>
            <pc:sldMk cId="2864738997" sldId="269"/>
            <ac:spMk id="11" creationId="{7209C9DA-6E0D-46D9-8275-C52222D8CCAC}"/>
          </ac:spMkLst>
        </pc:spChg>
        <pc:spChg chg="add">
          <ac:chgData name="Carmen Rezak" userId="c0982892-370a-40e1-b9fa-3b50c1062e77" providerId="ADAL" clId="{CF7D09A7-52F1-4768-980C-25B28F287319}" dt="2023-08-15T22:45:55.099" v="3084" actId="26606"/>
          <ac:spMkLst>
            <pc:docMk/>
            <pc:sldMk cId="2864738997" sldId="269"/>
            <ac:spMk id="13" creationId="{3EB57A4D-E0D0-46DA-B339-F24CA46FA70B}"/>
          </ac:spMkLst>
        </pc:spChg>
        <pc:graphicFrameChg chg="add">
          <ac:chgData name="Carmen Rezak" userId="c0982892-370a-40e1-b9fa-3b50c1062e77" providerId="ADAL" clId="{CF7D09A7-52F1-4768-980C-25B28F287319}" dt="2023-08-15T22:45:55.099" v="3084" actId="26606"/>
          <ac:graphicFrameMkLst>
            <pc:docMk/>
            <pc:sldMk cId="2864738997" sldId="269"/>
            <ac:graphicFrameMk id="5" creationId="{BE96621F-4F10-EA59-FDE3-F5105407FBFD}"/>
          </ac:graphicFrameMkLst>
        </pc:graphicFrameChg>
      </pc:sldChg>
      <pc:sldChg chg="new del">
        <pc:chgData name="Carmen Rezak" userId="c0982892-370a-40e1-b9fa-3b50c1062e77" providerId="ADAL" clId="{CF7D09A7-52F1-4768-980C-25B28F287319}" dt="2023-08-15T22:16:21.373" v="2259" actId="680"/>
        <pc:sldMkLst>
          <pc:docMk/>
          <pc:sldMk cId="3932964252" sldId="269"/>
        </pc:sldMkLst>
      </pc:sldChg>
      <pc:sldChg chg="modSp new mod ord">
        <pc:chgData name="Carmen Rezak" userId="c0982892-370a-40e1-b9fa-3b50c1062e77" providerId="ADAL" clId="{CF7D09A7-52F1-4768-980C-25B28F287319}" dt="2023-08-16T06:13:10.479" v="13073" actId="20577"/>
        <pc:sldMkLst>
          <pc:docMk/>
          <pc:sldMk cId="3298005880" sldId="270"/>
        </pc:sldMkLst>
        <pc:spChg chg="mod">
          <ac:chgData name="Carmen Rezak" userId="c0982892-370a-40e1-b9fa-3b50c1062e77" providerId="ADAL" clId="{CF7D09A7-52F1-4768-980C-25B28F287319}" dt="2023-08-16T04:52:34.470" v="8490" actId="20577"/>
          <ac:spMkLst>
            <pc:docMk/>
            <pc:sldMk cId="3298005880" sldId="270"/>
            <ac:spMk id="2" creationId="{B06C34A4-BE79-DBCB-20B3-4D8986DDED01}"/>
          </ac:spMkLst>
        </pc:spChg>
        <pc:spChg chg="mod">
          <ac:chgData name="Carmen Rezak" userId="c0982892-370a-40e1-b9fa-3b50c1062e77" providerId="ADAL" clId="{CF7D09A7-52F1-4768-980C-25B28F287319}" dt="2023-08-16T06:13:10.479" v="13073" actId="20577"/>
          <ac:spMkLst>
            <pc:docMk/>
            <pc:sldMk cId="3298005880" sldId="270"/>
            <ac:spMk id="3" creationId="{8FE5D8AB-7CB8-EE86-8E4A-819A770881F2}"/>
          </ac:spMkLst>
        </pc:spChg>
      </pc:sldChg>
      <pc:sldChg chg="modSp new mod">
        <pc:chgData name="Carmen Rezak" userId="c0982892-370a-40e1-b9fa-3b50c1062e77" providerId="ADAL" clId="{CF7D09A7-52F1-4768-980C-25B28F287319}" dt="2023-08-16T04:33:46.633" v="8040" actId="20577"/>
        <pc:sldMkLst>
          <pc:docMk/>
          <pc:sldMk cId="2112661946" sldId="271"/>
        </pc:sldMkLst>
        <pc:spChg chg="mod">
          <ac:chgData name="Carmen Rezak" userId="c0982892-370a-40e1-b9fa-3b50c1062e77" providerId="ADAL" clId="{CF7D09A7-52F1-4768-980C-25B28F287319}" dt="2023-08-16T03:24:50.534" v="5024" actId="14100"/>
          <ac:spMkLst>
            <pc:docMk/>
            <pc:sldMk cId="2112661946" sldId="271"/>
            <ac:spMk id="2" creationId="{79FDF625-4217-4A68-0749-727B15307E58}"/>
          </ac:spMkLst>
        </pc:spChg>
        <pc:spChg chg="mod">
          <ac:chgData name="Carmen Rezak" userId="c0982892-370a-40e1-b9fa-3b50c1062e77" providerId="ADAL" clId="{CF7D09A7-52F1-4768-980C-25B28F287319}" dt="2023-08-16T04:33:46.633" v="8040" actId="20577"/>
          <ac:spMkLst>
            <pc:docMk/>
            <pc:sldMk cId="2112661946" sldId="271"/>
            <ac:spMk id="3" creationId="{26972FD1-6B55-0876-58F1-E7FBD4E212CC}"/>
          </ac:spMkLst>
        </pc:spChg>
      </pc:sldChg>
      <pc:sldChg chg="modSp new mod">
        <pc:chgData name="Carmen Rezak" userId="c0982892-370a-40e1-b9fa-3b50c1062e77" providerId="ADAL" clId="{CF7D09A7-52F1-4768-980C-25B28F287319}" dt="2023-08-16T03:06:20.543" v="4860" actId="5793"/>
        <pc:sldMkLst>
          <pc:docMk/>
          <pc:sldMk cId="1254823275" sldId="272"/>
        </pc:sldMkLst>
        <pc:spChg chg="mod">
          <ac:chgData name="Carmen Rezak" userId="c0982892-370a-40e1-b9fa-3b50c1062e77" providerId="ADAL" clId="{CF7D09A7-52F1-4768-980C-25B28F287319}" dt="2023-08-16T02:55:26.008" v="4443" actId="20577"/>
          <ac:spMkLst>
            <pc:docMk/>
            <pc:sldMk cId="1254823275" sldId="272"/>
            <ac:spMk id="2" creationId="{11DBDF5B-723B-898E-E79F-FF384D2AD030}"/>
          </ac:spMkLst>
        </pc:spChg>
        <pc:spChg chg="mod">
          <ac:chgData name="Carmen Rezak" userId="c0982892-370a-40e1-b9fa-3b50c1062e77" providerId="ADAL" clId="{CF7D09A7-52F1-4768-980C-25B28F287319}" dt="2023-08-16T03:06:20.543" v="4860" actId="5793"/>
          <ac:spMkLst>
            <pc:docMk/>
            <pc:sldMk cId="1254823275" sldId="272"/>
            <ac:spMk id="3" creationId="{7FFC4AF6-721C-EC72-07BB-0A943891F6AE}"/>
          </ac:spMkLst>
        </pc:spChg>
      </pc:sldChg>
      <pc:sldChg chg="modSp new mod">
        <pc:chgData name="Carmen Rezak" userId="c0982892-370a-40e1-b9fa-3b50c1062e77" providerId="ADAL" clId="{CF7D09A7-52F1-4768-980C-25B28F287319}" dt="2023-08-16T03:50:56.918" v="6539" actId="5793"/>
        <pc:sldMkLst>
          <pc:docMk/>
          <pc:sldMk cId="496243828" sldId="273"/>
        </pc:sldMkLst>
        <pc:spChg chg="mod">
          <ac:chgData name="Carmen Rezak" userId="c0982892-370a-40e1-b9fa-3b50c1062e77" providerId="ADAL" clId="{CF7D09A7-52F1-4768-980C-25B28F287319}" dt="2023-08-15T23:00:17.768" v="3823" actId="14100"/>
          <ac:spMkLst>
            <pc:docMk/>
            <pc:sldMk cId="496243828" sldId="273"/>
            <ac:spMk id="2" creationId="{A6ECCEBC-838C-1ED7-7574-09552EDD11B3}"/>
          </ac:spMkLst>
        </pc:spChg>
        <pc:spChg chg="mod">
          <ac:chgData name="Carmen Rezak" userId="c0982892-370a-40e1-b9fa-3b50c1062e77" providerId="ADAL" clId="{CF7D09A7-52F1-4768-980C-25B28F287319}" dt="2023-08-16T03:50:56.918" v="6539" actId="5793"/>
          <ac:spMkLst>
            <pc:docMk/>
            <pc:sldMk cId="496243828" sldId="273"/>
            <ac:spMk id="3" creationId="{8DD753F9-E0A0-BDF6-D7EB-8CB4DA338B5B}"/>
          </ac:spMkLst>
        </pc:spChg>
      </pc:sldChg>
      <pc:sldChg chg="addSp delSp modSp new mod setBg">
        <pc:chgData name="Carmen Rezak" userId="c0982892-370a-40e1-b9fa-3b50c1062e77" providerId="ADAL" clId="{CF7D09A7-52F1-4768-980C-25B28F287319}" dt="2023-08-16T07:00:26.804" v="13711" actId="26606"/>
        <pc:sldMkLst>
          <pc:docMk/>
          <pc:sldMk cId="1529270249" sldId="274"/>
        </pc:sldMkLst>
        <pc:spChg chg="mod">
          <ac:chgData name="Carmen Rezak" userId="c0982892-370a-40e1-b9fa-3b50c1062e77" providerId="ADAL" clId="{CF7D09A7-52F1-4768-980C-25B28F287319}" dt="2023-08-16T07:00:26.804" v="13711" actId="26606"/>
          <ac:spMkLst>
            <pc:docMk/>
            <pc:sldMk cId="1529270249" sldId="274"/>
            <ac:spMk id="2" creationId="{7C905006-363E-12EC-F0D6-748475E818BA}"/>
          </ac:spMkLst>
        </pc:spChg>
        <pc:spChg chg="del mod">
          <ac:chgData name="Carmen Rezak" userId="c0982892-370a-40e1-b9fa-3b50c1062e77" providerId="ADAL" clId="{CF7D09A7-52F1-4768-980C-25B28F287319}" dt="2023-08-16T07:00:26.804" v="13711" actId="26606"/>
          <ac:spMkLst>
            <pc:docMk/>
            <pc:sldMk cId="1529270249" sldId="274"/>
            <ac:spMk id="3" creationId="{ADEF800B-BC32-F0BC-BB06-77539010C535}"/>
          </ac:spMkLst>
        </pc:spChg>
        <pc:spChg chg="add">
          <ac:chgData name="Carmen Rezak" userId="c0982892-370a-40e1-b9fa-3b50c1062e77" providerId="ADAL" clId="{CF7D09A7-52F1-4768-980C-25B28F287319}" dt="2023-08-16T07:00:26.804" v="13711" actId="26606"/>
          <ac:spMkLst>
            <pc:docMk/>
            <pc:sldMk cId="1529270249" sldId="274"/>
            <ac:spMk id="9" creationId="{45B71F80-1F92-4074-84D9-16A062B215B3}"/>
          </ac:spMkLst>
        </pc:spChg>
        <pc:spChg chg="add">
          <ac:chgData name="Carmen Rezak" userId="c0982892-370a-40e1-b9fa-3b50c1062e77" providerId="ADAL" clId="{CF7D09A7-52F1-4768-980C-25B28F287319}" dt="2023-08-16T07:00:26.804" v="13711" actId="26606"/>
          <ac:spMkLst>
            <pc:docMk/>
            <pc:sldMk cId="1529270249" sldId="274"/>
            <ac:spMk id="11" creationId="{7209C9DA-6E0D-46D9-8275-C52222D8CCAC}"/>
          </ac:spMkLst>
        </pc:spChg>
        <pc:spChg chg="add">
          <ac:chgData name="Carmen Rezak" userId="c0982892-370a-40e1-b9fa-3b50c1062e77" providerId="ADAL" clId="{CF7D09A7-52F1-4768-980C-25B28F287319}" dt="2023-08-16T07:00:26.804" v="13711" actId="26606"/>
          <ac:spMkLst>
            <pc:docMk/>
            <pc:sldMk cId="1529270249" sldId="274"/>
            <ac:spMk id="13" creationId="{3EB57A4D-E0D0-46DA-B339-F24CA46FA70B}"/>
          </ac:spMkLst>
        </pc:spChg>
        <pc:graphicFrameChg chg="add">
          <ac:chgData name="Carmen Rezak" userId="c0982892-370a-40e1-b9fa-3b50c1062e77" providerId="ADAL" clId="{CF7D09A7-52F1-4768-980C-25B28F287319}" dt="2023-08-16T07:00:26.804" v="13711" actId="26606"/>
          <ac:graphicFrameMkLst>
            <pc:docMk/>
            <pc:sldMk cId="1529270249" sldId="274"/>
            <ac:graphicFrameMk id="5" creationId="{980CCDD2-CE8D-2183-DAEE-3DE010551816}"/>
          </ac:graphicFrameMkLst>
        </pc:graphicFrameChg>
      </pc:sldChg>
      <pc:sldChg chg="modSp new mod">
        <pc:chgData name="Carmen Rezak" userId="c0982892-370a-40e1-b9fa-3b50c1062e77" providerId="ADAL" clId="{CF7D09A7-52F1-4768-980C-25B28F287319}" dt="2023-08-16T03:40:38.361" v="6528" actId="20577"/>
        <pc:sldMkLst>
          <pc:docMk/>
          <pc:sldMk cId="1489058999" sldId="275"/>
        </pc:sldMkLst>
        <pc:spChg chg="mod">
          <ac:chgData name="Carmen Rezak" userId="c0982892-370a-40e1-b9fa-3b50c1062e77" providerId="ADAL" clId="{CF7D09A7-52F1-4768-980C-25B28F287319}" dt="2023-08-16T02:59:11.375" v="4544" actId="14100"/>
          <ac:spMkLst>
            <pc:docMk/>
            <pc:sldMk cId="1489058999" sldId="275"/>
            <ac:spMk id="2" creationId="{7B83040F-BBCF-56C2-E3AC-535FDE53820A}"/>
          </ac:spMkLst>
        </pc:spChg>
        <pc:spChg chg="mod">
          <ac:chgData name="Carmen Rezak" userId="c0982892-370a-40e1-b9fa-3b50c1062e77" providerId="ADAL" clId="{CF7D09A7-52F1-4768-980C-25B28F287319}" dt="2023-08-16T03:40:38.361" v="6528" actId="20577"/>
          <ac:spMkLst>
            <pc:docMk/>
            <pc:sldMk cId="1489058999" sldId="275"/>
            <ac:spMk id="3" creationId="{A7D0D326-0CF4-433B-FA25-1E6062A7941A}"/>
          </ac:spMkLst>
        </pc:spChg>
      </pc:sldChg>
      <pc:sldChg chg="addSp modSp new mod setBg">
        <pc:chgData name="Carmen Rezak" userId="c0982892-370a-40e1-b9fa-3b50c1062e77" providerId="ADAL" clId="{CF7D09A7-52F1-4768-980C-25B28F287319}" dt="2023-08-16T04:35:35.147" v="8053" actId="14100"/>
        <pc:sldMkLst>
          <pc:docMk/>
          <pc:sldMk cId="1249075801" sldId="276"/>
        </pc:sldMkLst>
        <pc:spChg chg="mod">
          <ac:chgData name="Carmen Rezak" userId="c0982892-370a-40e1-b9fa-3b50c1062e77" providerId="ADAL" clId="{CF7D09A7-52F1-4768-980C-25B28F287319}" dt="2023-08-16T04:35:27.424" v="8051" actId="27636"/>
          <ac:spMkLst>
            <pc:docMk/>
            <pc:sldMk cId="1249075801" sldId="276"/>
            <ac:spMk id="2" creationId="{49ABCF7F-D82A-9303-EF61-B65C0D8AADDF}"/>
          </ac:spMkLst>
        </pc:spChg>
        <pc:spChg chg="mod">
          <ac:chgData name="Carmen Rezak" userId="c0982892-370a-40e1-b9fa-3b50c1062e77" providerId="ADAL" clId="{CF7D09A7-52F1-4768-980C-25B28F287319}" dt="2023-08-16T04:35:35.147" v="8053" actId="14100"/>
          <ac:spMkLst>
            <pc:docMk/>
            <pc:sldMk cId="1249075801" sldId="276"/>
            <ac:spMk id="3" creationId="{E4C3417A-0D75-0C45-DCFB-2C50667B5E99}"/>
          </ac:spMkLst>
        </pc:spChg>
        <pc:spChg chg="add">
          <ac:chgData name="Carmen Rezak" userId="c0982892-370a-40e1-b9fa-3b50c1062e77" providerId="ADAL" clId="{CF7D09A7-52F1-4768-980C-25B28F287319}" dt="2023-08-16T04:34:27.733" v="8043" actId="26606"/>
          <ac:spMkLst>
            <pc:docMk/>
            <pc:sldMk cId="1249075801" sldId="276"/>
            <ac:spMk id="9" creationId="{518E5A25-92C5-4F27-8E26-0AAAB0CDC85E}"/>
          </ac:spMkLst>
        </pc:spChg>
        <pc:picChg chg="add">
          <ac:chgData name="Carmen Rezak" userId="c0982892-370a-40e1-b9fa-3b50c1062e77" providerId="ADAL" clId="{CF7D09A7-52F1-4768-980C-25B28F287319}" dt="2023-08-16T04:34:27.733" v="8043" actId="26606"/>
          <ac:picMkLst>
            <pc:docMk/>
            <pc:sldMk cId="1249075801" sldId="276"/>
            <ac:picMk id="5" creationId="{0C795684-AF68-F032-177A-8441E549CE4A}"/>
          </ac:picMkLst>
        </pc:picChg>
      </pc:sldChg>
      <pc:sldChg chg="modSp new mod">
        <pc:chgData name="Carmen Rezak" userId="c0982892-370a-40e1-b9fa-3b50c1062e77" providerId="ADAL" clId="{CF7D09A7-52F1-4768-980C-25B28F287319}" dt="2023-08-16T04:32:39.774" v="7985" actId="20577"/>
        <pc:sldMkLst>
          <pc:docMk/>
          <pc:sldMk cId="2051621284" sldId="277"/>
        </pc:sldMkLst>
        <pc:spChg chg="mod">
          <ac:chgData name="Carmen Rezak" userId="c0982892-370a-40e1-b9fa-3b50c1062e77" providerId="ADAL" clId="{CF7D09A7-52F1-4768-980C-25B28F287319}" dt="2023-08-16T03:38:56.134" v="6504" actId="20577"/>
          <ac:spMkLst>
            <pc:docMk/>
            <pc:sldMk cId="2051621284" sldId="277"/>
            <ac:spMk id="2" creationId="{6D10C555-9363-FA60-1708-7D30CD1A93E1}"/>
          </ac:spMkLst>
        </pc:spChg>
        <pc:spChg chg="mod">
          <ac:chgData name="Carmen Rezak" userId="c0982892-370a-40e1-b9fa-3b50c1062e77" providerId="ADAL" clId="{CF7D09A7-52F1-4768-980C-25B28F287319}" dt="2023-08-16T04:32:39.774" v="7985" actId="20577"/>
          <ac:spMkLst>
            <pc:docMk/>
            <pc:sldMk cId="2051621284" sldId="277"/>
            <ac:spMk id="3" creationId="{8D97D2ED-47A6-4D8B-4D3E-E06A56B82579}"/>
          </ac:spMkLst>
        </pc:spChg>
      </pc:sldChg>
      <pc:sldChg chg="addSp delSp modSp new mod setBg">
        <pc:chgData name="Carmen Rezak" userId="c0982892-370a-40e1-b9fa-3b50c1062e77" providerId="ADAL" clId="{CF7D09A7-52F1-4768-980C-25B28F287319}" dt="2023-08-16T04:51:48.422" v="8469" actId="26606"/>
        <pc:sldMkLst>
          <pc:docMk/>
          <pc:sldMk cId="2584295595" sldId="278"/>
        </pc:sldMkLst>
        <pc:spChg chg="mod">
          <ac:chgData name="Carmen Rezak" userId="c0982892-370a-40e1-b9fa-3b50c1062e77" providerId="ADAL" clId="{CF7D09A7-52F1-4768-980C-25B28F287319}" dt="2023-08-16T04:51:48.422" v="8469" actId="26606"/>
          <ac:spMkLst>
            <pc:docMk/>
            <pc:sldMk cId="2584295595" sldId="278"/>
            <ac:spMk id="2" creationId="{6CA33827-CB4F-DB25-ECE9-3A15DB925F18}"/>
          </ac:spMkLst>
        </pc:spChg>
        <pc:spChg chg="del mod">
          <ac:chgData name="Carmen Rezak" userId="c0982892-370a-40e1-b9fa-3b50c1062e77" providerId="ADAL" clId="{CF7D09A7-52F1-4768-980C-25B28F287319}" dt="2023-08-16T04:51:48.422" v="8469" actId="26606"/>
          <ac:spMkLst>
            <pc:docMk/>
            <pc:sldMk cId="2584295595" sldId="278"/>
            <ac:spMk id="3" creationId="{BAA31B90-DF7A-FAEF-2A0B-1DD334C098AC}"/>
          </ac:spMkLst>
        </pc:spChg>
        <pc:spChg chg="add">
          <ac:chgData name="Carmen Rezak" userId="c0982892-370a-40e1-b9fa-3b50c1062e77" providerId="ADAL" clId="{CF7D09A7-52F1-4768-980C-25B28F287319}" dt="2023-08-16T04:51:48.422" v="8469" actId="26606"/>
          <ac:spMkLst>
            <pc:docMk/>
            <pc:sldMk cId="2584295595" sldId="278"/>
            <ac:spMk id="9" creationId="{45B71F80-1F92-4074-84D9-16A062B215B3}"/>
          </ac:spMkLst>
        </pc:spChg>
        <pc:spChg chg="add">
          <ac:chgData name="Carmen Rezak" userId="c0982892-370a-40e1-b9fa-3b50c1062e77" providerId="ADAL" clId="{CF7D09A7-52F1-4768-980C-25B28F287319}" dt="2023-08-16T04:51:48.422" v="8469" actId="26606"/>
          <ac:spMkLst>
            <pc:docMk/>
            <pc:sldMk cId="2584295595" sldId="278"/>
            <ac:spMk id="11" creationId="{7209C9DA-6E0D-46D9-8275-C52222D8CCAC}"/>
          </ac:spMkLst>
        </pc:spChg>
        <pc:spChg chg="add">
          <ac:chgData name="Carmen Rezak" userId="c0982892-370a-40e1-b9fa-3b50c1062e77" providerId="ADAL" clId="{CF7D09A7-52F1-4768-980C-25B28F287319}" dt="2023-08-16T04:51:48.422" v="8469" actId="26606"/>
          <ac:spMkLst>
            <pc:docMk/>
            <pc:sldMk cId="2584295595" sldId="278"/>
            <ac:spMk id="13" creationId="{3EB57A4D-E0D0-46DA-B339-F24CA46FA70B}"/>
          </ac:spMkLst>
        </pc:spChg>
        <pc:graphicFrameChg chg="add">
          <ac:chgData name="Carmen Rezak" userId="c0982892-370a-40e1-b9fa-3b50c1062e77" providerId="ADAL" clId="{CF7D09A7-52F1-4768-980C-25B28F287319}" dt="2023-08-16T04:51:48.422" v="8469" actId="26606"/>
          <ac:graphicFrameMkLst>
            <pc:docMk/>
            <pc:sldMk cId="2584295595" sldId="278"/>
            <ac:graphicFrameMk id="5" creationId="{56B0F76B-76DB-81B6-4FBC-91258CB0E6DF}"/>
          </ac:graphicFrameMkLst>
        </pc:graphicFrameChg>
      </pc:sldChg>
      <pc:sldChg chg="addSp new">
        <pc:chgData name="Carmen Rezak" userId="c0982892-370a-40e1-b9fa-3b50c1062e77" providerId="ADAL" clId="{CF7D09A7-52F1-4768-980C-25B28F287319}" dt="2023-08-16T03:47:58.890" v="6530"/>
        <pc:sldMkLst>
          <pc:docMk/>
          <pc:sldMk cId="229088948" sldId="279"/>
        </pc:sldMkLst>
        <pc:picChg chg="add">
          <ac:chgData name="Carmen Rezak" userId="c0982892-370a-40e1-b9fa-3b50c1062e77" providerId="ADAL" clId="{CF7D09A7-52F1-4768-980C-25B28F287319}" dt="2023-08-16T03:47:58.890" v="6530"/>
          <ac:picMkLst>
            <pc:docMk/>
            <pc:sldMk cId="229088948" sldId="279"/>
            <ac:picMk id="3074" creationId="{1D3A9993-8146-5AC1-73C4-1F6D37CE4FC1}"/>
          </ac:picMkLst>
        </pc:picChg>
      </pc:sldChg>
      <pc:sldChg chg="addSp delSp modSp new mod modClrScheme chgLayout">
        <pc:chgData name="Carmen Rezak" userId="c0982892-370a-40e1-b9fa-3b50c1062e77" providerId="ADAL" clId="{CF7D09A7-52F1-4768-980C-25B28F287319}" dt="2023-08-16T04:38:53.571" v="8070" actId="14100"/>
        <pc:sldMkLst>
          <pc:docMk/>
          <pc:sldMk cId="700886892" sldId="280"/>
        </pc:sldMkLst>
        <pc:spChg chg="del">
          <ac:chgData name="Carmen Rezak" userId="c0982892-370a-40e1-b9fa-3b50c1062e77" providerId="ADAL" clId="{CF7D09A7-52F1-4768-980C-25B28F287319}" dt="2023-08-16T04:36:31.904" v="8068" actId="700"/>
          <ac:spMkLst>
            <pc:docMk/>
            <pc:sldMk cId="700886892" sldId="280"/>
            <ac:spMk id="2" creationId="{5A325E87-FC32-FC7C-9DA4-B264187789CF}"/>
          </ac:spMkLst>
        </pc:spChg>
        <pc:spChg chg="del">
          <ac:chgData name="Carmen Rezak" userId="c0982892-370a-40e1-b9fa-3b50c1062e77" providerId="ADAL" clId="{CF7D09A7-52F1-4768-980C-25B28F287319}" dt="2023-08-16T04:36:31.904" v="8068" actId="700"/>
          <ac:spMkLst>
            <pc:docMk/>
            <pc:sldMk cId="700886892" sldId="280"/>
            <ac:spMk id="3" creationId="{F9791C31-3C87-BE9C-4DD2-4E7DCF71EC39}"/>
          </ac:spMkLst>
        </pc:spChg>
        <pc:picChg chg="add mod">
          <ac:chgData name="Carmen Rezak" userId="c0982892-370a-40e1-b9fa-3b50c1062e77" providerId="ADAL" clId="{CF7D09A7-52F1-4768-980C-25B28F287319}" dt="2023-08-16T04:38:53.571" v="8070" actId="14100"/>
          <ac:picMkLst>
            <pc:docMk/>
            <pc:sldMk cId="700886892" sldId="280"/>
            <ac:picMk id="5" creationId="{D6ADD89A-C50E-5998-53A3-962F120D81BB}"/>
          </ac:picMkLst>
        </pc:picChg>
      </pc:sldChg>
      <pc:sldChg chg="addSp delSp modSp new mod setBg">
        <pc:chgData name="Carmen Rezak" userId="c0982892-370a-40e1-b9fa-3b50c1062e77" providerId="ADAL" clId="{CF7D09A7-52F1-4768-980C-25B28F287319}" dt="2023-08-16T04:59:58.636" v="8741" actId="26606"/>
        <pc:sldMkLst>
          <pc:docMk/>
          <pc:sldMk cId="2997298433" sldId="281"/>
        </pc:sldMkLst>
        <pc:spChg chg="mod">
          <ac:chgData name="Carmen Rezak" userId="c0982892-370a-40e1-b9fa-3b50c1062e77" providerId="ADAL" clId="{CF7D09A7-52F1-4768-980C-25B28F287319}" dt="2023-08-16T04:59:58.636" v="8741" actId="26606"/>
          <ac:spMkLst>
            <pc:docMk/>
            <pc:sldMk cId="2997298433" sldId="281"/>
            <ac:spMk id="2" creationId="{C1295265-B319-F5DC-FCE0-1BC0BF1D9EF0}"/>
          </ac:spMkLst>
        </pc:spChg>
        <pc:spChg chg="del mod">
          <ac:chgData name="Carmen Rezak" userId="c0982892-370a-40e1-b9fa-3b50c1062e77" providerId="ADAL" clId="{CF7D09A7-52F1-4768-980C-25B28F287319}" dt="2023-08-16T04:59:58.636" v="8741" actId="26606"/>
          <ac:spMkLst>
            <pc:docMk/>
            <pc:sldMk cId="2997298433" sldId="281"/>
            <ac:spMk id="3" creationId="{BA065827-75BF-3A0E-C722-5132645D53A5}"/>
          </ac:spMkLst>
        </pc:spChg>
        <pc:spChg chg="add">
          <ac:chgData name="Carmen Rezak" userId="c0982892-370a-40e1-b9fa-3b50c1062e77" providerId="ADAL" clId="{CF7D09A7-52F1-4768-980C-25B28F287319}" dt="2023-08-16T04:59:58.636" v="8741" actId="26606"/>
          <ac:spMkLst>
            <pc:docMk/>
            <pc:sldMk cId="2997298433" sldId="281"/>
            <ac:spMk id="9" creationId="{45B71F80-1F92-4074-84D9-16A062B215B3}"/>
          </ac:spMkLst>
        </pc:spChg>
        <pc:spChg chg="add">
          <ac:chgData name="Carmen Rezak" userId="c0982892-370a-40e1-b9fa-3b50c1062e77" providerId="ADAL" clId="{CF7D09A7-52F1-4768-980C-25B28F287319}" dt="2023-08-16T04:59:58.636" v="8741" actId="26606"/>
          <ac:spMkLst>
            <pc:docMk/>
            <pc:sldMk cId="2997298433" sldId="281"/>
            <ac:spMk id="11" creationId="{7209C9DA-6E0D-46D9-8275-C52222D8CCAC}"/>
          </ac:spMkLst>
        </pc:spChg>
        <pc:spChg chg="add">
          <ac:chgData name="Carmen Rezak" userId="c0982892-370a-40e1-b9fa-3b50c1062e77" providerId="ADAL" clId="{CF7D09A7-52F1-4768-980C-25B28F287319}" dt="2023-08-16T04:59:58.636" v="8741" actId="26606"/>
          <ac:spMkLst>
            <pc:docMk/>
            <pc:sldMk cId="2997298433" sldId="281"/>
            <ac:spMk id="13" creationId="{3EB57A4D-E0D0-46DA-B339-F24CA46FA70B}"/>
          </ac:spMkLst>
        </pc:spChg>
        <pc:graphicFrameChg chg="add">
          <ac:chgData name="Carmen Rezak" userId="c0982892-370a-40e1-b9fa-3b50c1062e77" providerId="ADAL" clId="{CF7D09A7-52F1-4768-980C-25B28F287319}" dt="2023-08-16T04:59:58.636" v="8741" actId="26606"/>
          <ac:graphicFrameMkLst>
            <pc:docMk/>
            <pc:sldMk cId="2997298433" sldId="281"/>
            <ac:graphicFrameMk id="5" creationId="{DEE04300-3DEB-992F-71D4-36F62FB4F631}"/>
          </ac:graphicFrameMkLst>
        </pc:graphicFrameChg>
      </pc:sldChg>
      <pc:sldChg chg="new del">
        <pc:chgData name="Carmen Rezak" userId="c0982892-370a-40e1-b9fa-3b50c1062e77" providerId="ADAL" clId="{CF7D09A7-52F1-4768-980C-25B28F287319}" dt="2023-08-16T05:00:14.169" v="8743" actId="47"/>
        <pc:sldMkLst>
          <pc:docMk/>
          <pc:sldMk cId="1970765572" sldId="282"/>
        </pc:sldMkLst>
      </pc:sldChg>
      <pc:sldChg chg="addSp modSp new mod modClrScheme chgLayout">
        <pc:chgData name="Carmen Rezak" userId="c0982892-370a-40e1-b9fa-3b50c1062e77" providerId="ADAL" clId="{CF7D09A7-52F1-4768-980C-25B28F287319}" dt="2023-08-16T06:40:36.215" v="13491" actId="5793"/>
        <pc:sldMkLst>
          <pc:docMk/>
          <pc:sldMk cId="2345882350" sldId="282"/>
        </pc:sldMkLst>
        <pc:spChg chg="add mod">
          <ac:chgData name="Carmen Rezak" userId="c0982892-370a-40e1-b9fa-3b50c1062e77" providerId="ADAL" clId="{CF7D09A7-52F1-4768-980C-25B28F287319}" dt="2023-08-16T05:04:02.544" v="8789" actId="20577"/>
          <ac:spMkLst>
            <pc:docMk/>
            <pc:sldMk cId="2345882350" sldId="282"/>
            <ac:spMk id="2" creationId="{07DB0B2E-9A65-FEBF-8874-890778527DE5}"/>
          </ac:spMkLst>
        </pc:spChg>
        <pc:spChg chg="add mod">
          <ac:chgData name="Carmen Rezak" userId="c0982892-370a-40e1-b9fa-3b50c1062e77" providerId="ADAL" clId="{CF7D09A7-52F1-4768-980C-25B28F287319}" dt="2023-08-16T06:40:36.215" v="13491" actId="5793"/>
          <ac:spMkLst>
            <pc:docMk/>
            <pc:sldMk cId="2345882350" sldId="282"/>
            <ac:spMk id="3" creationId="{57F66BB4-B97B-21F7-8F10-F22F732A6EDB}"/>
          </ac:spMkLst>
        </pc:spChg>
      </pc:sldChg>
      <pc:sldChg chg="addSp delSp modSp new mod">
        <pc:chgData name="Carmen Rezak" userId="c0982892-370a-40e1-b9fa-3b50c1062e77" providerId="ADAL" clId="{CF7D09A7-52F1-4768-980C-25B28F287319}" dt="2023-08-16T05:43:39.800" v="11741" actId="478"/>
        <pc:sldMkLst>
          <pc:docMk/>
          <pc:sldMk cId="2809379018" sldId="283"/>
        </pc:sldMkLst>
        <pc:spChg chg="mod">
          <ac:chgData name="Carmen Rezak" userId="c0982892-370a-40e1-b9fa-3b50c1062e77" providerId="ADAL" clId="{CF7D09A7-52F1-4768-980C-25B28F287319}" dt="2023-08-16T05:08:31.874" v="9261" actId="20577"/>
          <ac:spMkLst>
            <pc:docMk/>
            <pc:sldMk cId="2809379018" sldId="283"/>
            <ac:spMk id="2" creationId="{06B013DB-6870-0426-2970-06E81BDEDA38}"/>
          </ac:spMkLst>
        </pc:spChg>
        <pc:spChg chg="del mod">
          <ac:chgData name="Carmen Rezak" userId="c0982892-370a-40e1-b9fa-3b50c1062e77" providerId="ADAL" clId="{CF7D09A7-52F1-4768-980C-25B28F287319}" dt="2023-08-16T05:42:33.081" v="11684" actId="26606"/>
          <ac:spMkLst>
            <pc:docMk/>
            <pc:sldMk cId="2809379018" sldId="283"/>
            <ac:spMk id="3" creationId="{B0E7896B-28F5-166B-7BC0-2D9AE45CDBAA}"/>
          </ac:spMkLst>
        </pc:spChg>
        <pc:graphicFrameChg chg="add mod modGraphic">
          <ac:chgData name="Carmen Rezak" userId="c0982892-370a-40e1-b9fa-3b50c1062e77" providerId="ADAL" clId="{CF7D09A7-52F1-4768-980C-25B28F287319}" dt="2023-08-16T05:43:39.800" v="11741" actId="478"/>
          <ac:graphicFrameMkLst>
            <pc:docMk/>
            <pc:sldMk cId="2809379018" sldId="283"/>
            <ac:graphicFrameMk id="5" creationId="{92FEB141-4F2B-EA4D-F640-9E3B87F8194F}"/>
          </ac:graphicFrameMkLst>
        </pc:graphicFrameChg>
      </pc:sldChg>
      <pc:sldChg chg="modSp new mod">
        <pc:chgData name="Carmen Rezak" userId="c0982892-370a-40e1-b9fa-3b50c1062e77" providerId="ADAL" clId="{CF7D09A7-52F1-4768-980C-25B28F287319}" dt="2023-08-16T05:17:04.248" v="9870" actId="5793"/>
        <pc:sldMkLst>
          <pc:docMk/>
          <pc:sldMk cId="717914281" sldId="284"/>
        </pc:sldMkLst>
        <pc:spChg chg="mod">
          <ac:chgData name="Carmen Rezak" userId="c0982892-370a-40e1-b9fa-3b50c1062e77" providerId="ADAL" clId="{CF7D09A7-52F1-4768-980C-25B28F287319}" dt="2023-08-16T05:14:59.617" v="9647" actId="20577"/>
          <ac:spMkLst>
            <pc:docMk/>
            <pc:sldMk cId="717914281" sldId="284"/>
            <ac:spMk id="2" creationId="{A2BB5C16-B5AA-CF97-EC10-4160FD14C85F}"/>
          </ac:spMkLst>
        </pc:spChg>
        <pc:spChg chg="mod">
          <ac:chgData name="Carmen Rezak" userId="c0982892-370a-40e1-b9fa-3b50c1062e77" providerId="ADAL" clId="{CF7D09A7-52F1-4768-980C-25B28F287319}" dt="2023-08-16T05:17:04.248" v="9870" actId="5793"/>
          <ac:spMkLst>
            <pc:docMk/>
            <pc:sldMk cId="717914281" sldId="284"/>
            <ac:spMk id="3" creationId="{86C6D375-4091-EB91-F70C-3716D1C82D2E}"/>
          </ac:spMkLst>
        </pc:spChg>
      </pc:sldChg>
      <pc:sldChg chg="addSp delSp modSp new mod">
        <pc:chgData name="Carmen Rezak" userId="c0982892-370a-40e1-b9fa-3b50c1062e77" providerId="ADAL" clId="{CF7D09A7-52F1-4768-980C-25B28F287319}" dt="2023-08-16T05:22:23.726" v="10227" actId="20577"/>
        <pc:sldMkLst>
          <pc:docMk/>
          <pc:sldMk cId="669395029" sldId="285"/>
        </pc:sldMkLst>
        <pc:spChg chg="mod">
          <ac:chgData name="Carmen Rezak" userId="c0982892-370a-40e1-b9fa-3b50c1062e77" providerId="ADAL" clId="{CF7D09A7-52F1-4768-980C-25B28F287319}" dt="2023-08-16T05:17:35.216" v="9887" actId="20577"/>
          <ac:spMkLst>
            <pc:docMk/>
            <pc:sldMk cId="669395029" sldId="285"/>
            <ac:spMk id="2" creationId="{8B9213E6-4F9A-487B-2AB4-2CE28C8D3960}"/>
          </ac:spMkLst>
        </pc:spChg>
        <pc:spChg chg="del mod">
          <ac:chgData name="Carmen Rezak" userId="c0982892-370a-40e1-b9fa-3b50c1062e77" providerId="ADAL" clId="{CF7D09A7-52F1-4768-980C-25B28F287319}" dt="2023-08-16T05:22:14.105" v="10225" actId="26606"/>
          <ac:spMkLst>
            <pc:docMk/>
            <pc:sldMk cId="669395029" sldId="285"/>
            <ac:spMk id="3" creationId="{0295F60C-FD5A-DB7F-7631-F91BA0F8B50C}"/>
          </ac:spMkLst>
        </pc:spChg>
        <pc:graphicFrameChg chg="add mod">
          <ac:chgData name="Carmen Rezak" userId="c0982892-370a-40e1-b9fa-3b50c1062e77" providerId="ADAL" clId="{CF7D09A7-52F1-4768-980C-25B28F287319}" dt="2023-08-16T05:22:23.726" v="10227" actId="20577"/>
          <ac:graphicFrameMkLst>
            <pc:docMk/>
            <pc:sldMk cId="669395029" sldId="285"/>
            <ac:graphicFrameMk id="5" creationId="{80DA9915-7F7B-5786-E8DE-F165E55D92D0}"/>
          </ac:graphicFrameMkLst>
        </pc:graphicFrameChg>
      </pc:sldChg>
      <pc:sldChg chg="modSp new mod">
        <pc:chgData name="Carmen Rezak" userId="c0982892-370a-40e1-b9fa-3b50c1062e77" providerId="ADAL" clId="{CF7D09A7-52F1-4768-980C-25B28F287319}" dt="2023-08-16T05:55:21.135" v="12413" actId="255"/>
        <pc:sldMkLst>
          <pc:docMk/>
          <pc:sldMk cId="375933159" sldId="286"/>
        </pc:sldMkLst>
        <pc:spChg chg="mod">
          <ac:chgData name="Carmen Rezak" userId="c0982892-370a-40e1-b9fa-3b50c1062e77" providerId="ADAL" clId="{CF7D09A7-52F1-4768-980C-25B28F287319}" dt="2023-08-16T05:44:56.623" v="11762" actId="20577"/>
          <ac:spMkLst>
            <pc:docMk/>
            <pc:sldMk cId="375933159" sldId="286"/>
            <ac:spMk id="2" creationId="{CA97E577-73DF-6C5A-1B12-CAE47614662C}"/>
          </ac:spMkLst>
        </pc:spChg>
        <pc:spChg chg="mod">
          <ac:chgData name="Carmen Rezak" userId="c0982892-370a-40e1-b9fa-3b50c1062e77" providerId="ADAL" clId="{CF7D09A7-52F1-4768-980C-25B28F287319}" dt="2023-08-16T05:55:21.135" v="12413" actId="255"/>
          <ac:spMkLst>
            <pc:docMk/>
            <pc:sldMk cId="375933159" sldId="286"/>
            <ac:spMk id="3" creationId="{84C3ADD8-B0FB-C1BC-1DFF-70E14CA960E7}"/>
          </ac:spMkLst>
        </pc:spChg>
      </pc:sldChg>
      <pc:sldChg chg="addSp delSp modSp new mod setBg">
        <pc:chgData name="Carmen Rezak" userId="c0982892-370a-40e1-b9fa-3b50c1062e77" providerId="ADAL" clId="{CF7D09A7-52F1-4768-980C-25B28F287319}" dt="2023-08-16T06:01:27.093" v="12452" actId="255"/>
        <pc:sldMkLst>
          <pc:docMk/>
          <pc:sldMk cId="1942710673" sldId="287"/>
        </pc:sldMkLst>
        <pc:spChg chg="mod">
          <ac:chgData name="Carmen Rezak" userId="c0982892-370a-40e1-b9fa-3b50c1062e77" providerId="ADAL" clId="{CF7D09A7-52F1-4768-980C-25B28F287319}" dt="2023-08-16T05:30:46.982" v="10863" actId="26606"/>
          <ac:spMkLst>
            <pc:docMk/>
            <pc:sldMk cId="1942710673" sldId="287"/>
            <ac:spMk id="2" creationId="{DE599827-3325-8945-C687-635D1C57E46F}"/>
          </ac:spMkLst>
        </pc:spChg>
        <pc:spChg chg="add del mod">
          <ac:chgData name="Carmen Rezak" userId="c0982892-370a-40e1-b9fa-3b50c1062e77" providerId="ADAL" clId="{CF7D09A7-52F1-4768-980C-25B28F287319}" dt="2023-08-16T05:30:46.982" v="10863" actId="26606"/>
          <ac:spMkLst>
            <pc:docMk/>
            <pc:sldMk cId="1942710673" sldId="287"/>
            <ac:spMk id="3" creationId="{D7694CC6-2354-4553-6E4C-7CBB9E3BB6FB}"/>
          </ac:spMkLst>
        </pc:spChg>
        <pc:spChg chg="add del">
          <ac:chgData name="Carmen Rezak" userId="c0982892-370a-40e1-b9fa-3b50c1062e77" providerId="ADAL" clId="{CF7D09A7-52F1-4768-980C-25B28F287319}" dt="2023-08-16T05:30:46.967" v="10862" actId="26606"/>
          <ac:spMkLst>
            <pc:docMk/>
            <pc:sldMk cId="1942710673" sldId="287"/>
            <ac:spMk id="9" creationId="{CB5AA8A5-25CC-4295-892F-367FCDAF2BF6}"/>
          </ac:spMkLst>
        </pc:spChg>
        <pc:spChg chg="add del">
          <ac:chgData name="Carmen Rezak" userId="c0982892-370a-40e1-b9fa-3b50c1062e77" providerId="ADAL" clId="{CF7D09A7-52F1-4768-980C-25B28F287319}" dt="2023-08-16T05:30:46.967" v="10862" actId="26606"/>
          <ac:spMkLst>
            <pc:docMk/>
            <pc:sldMk cId="1942710673" sldId="287"/>
            <ac:spMk id="22" creationId="{24C6BC13-FB1E-48CC-B421-3D06039728B4}"/>
          </ac:spMkLst>
        </pc:spChg>
        <pc:grpChg chg="add del">
          <ac:chgData name="Carmen Rezak" userId="c0982892-370a-40e1-b9fa-3b50c1062e77" providerId="ADAL" clId="{CF7D09A7-52F1-4768-980C-25B28F287319}" dt="2023-08-16T05:30:46.967" v="10862" actId="26606"/>
          <ac:grpSpMkLst>
            <pc:docMk/>
            <pc:sldMk cId="1942710673" sldId="287"/>
            <ac:grpSpMk id="11" creationId="{09DD65AA-8280-4962-92F3-DF1CB53349DB}"/>
          </ac:grpSpMkLst>
        </pc:grpChg>
        <pc:graphicFrameChg chg="add del">
          <ac:chgData name="Carmen Rezak" userId="c0982892-370a-40e1-b9fa-3b50c1062e77" providerId="ADAL" clId="{CF7D09A7-52F1-4768-980C-25B28F287319}" dt="2023-08-16T05:30:46.967" v="10862" actId="26606"/>
          <ac:graphicFrameMkLst>
            <pc:docMk/>
            <pc:sldMk cId="1942710673" sldId="287"/>
            <ac:graphicFrameMk id="5" creationId="{D11E698A-EC2B-CE1C-6484-C6477716350E}"/>
          </ac:graphicFrameMkLst>
        </pc:graphicFrameChg>
        <pc:graphicFrameChg chg="add mod">
          <ac:chgData name="Carmen Rezak" userId="c0982892-370a-40e1-b9fa-3b50c1062e77" providerId="ADAL" clId="{CF7D09A7-52F1-4768-980C-25B28F287319}" dt="2023-08-16T06:01:27.093" v="12452" actId="255"/>
          <ac:graphicFrameMkLst>
            <pc:docMk/>
            <pc:sldMk cId="1942710673" sldId="287"/>
            <ac:graphicFrameMk id="24" creationId="{F16C1616-623B-E4F2-94B8-BDCD06091923}"/>
          </ac:graphicFrameMkLst>
        </pc:graphicFrameChg>
      </pc:sldChg>
      <pc:sldChg chg="modSp new mod">
        <pc:chgData name="Carmen Rezak" userId="c0982892-370a-40e1-b9fa-3b50c1062e77" providerId="ADAL" clId="{CF7D09A7-52F1-4768-980C-25B28F287319}" dt="2023-08-16T05:49:02.776" v="11883" actId="5793"/>
        <pc:sldMkLst>
          <pc:docMk/>
          <pc:sldMk cId="786632206" sldId="288"/>
        </pc:sldMkLst>
        <pc:spChg chg="mod">
          <ac:chgData name="Carmen Rezak" userId="c0982892-370a-40e1-b9fa-3b50c1062e77" providerId="ADAL" clId="{CF7D09A7-52F1-4768-980C-25B28F287319}" dt="2023-08-16T05:35:55.292" v="11187" actId="20577"/>
          <ac:spMkLst>
            <pc:docMk/>
            <pc:sldMk cId="786632206" sldId="288"/>
            <ac:spMk id="2" creationId="{B3CC7199-554B-73CE-6E6F-542BED90BC1C}"/>
          </ac:spMkLst>
        </pc:spChg>
        <pc:spChg chg="mod">
          <ac:chgData name="Carmen Rezak" userId="c0982892-370a-40e1-b9fa-3b50c1062e77" providerId="ADAL" clId="{CF7D09A7-52F1-4768-980C-25B28F287319}" dt="2023-08-16T05:49:02.776" v="11883" actId="5793"/>
          <ac:spMkLst>
            <pc:docMk/>
            <pc:sldMk cId="786632206" sldId="288"/>
            <ac:spMk id="3" creationId="{EA9A51EB-F029-FF65-698C-2E5E212AE761}"/>
          </ac:spMkLst>
        </pc:spChg>
      </pc:sldChg>
      <pc:sldChg chg="modSp new mod">
        <pc:chgData name="Carmen Rezak" userId="c0982892-370a-40e1-b9fa-3b50c1062e77" providerId="ADAL" clId="{CF7D09A7-52F1-4768-980C-25B28F287319}" dt="2023-08-16T06:05:23.607" v="12729" actId="20577"/>
        <pc:sldMkLst>
          <pc:docMk/>
          <pc:sldMk cId="1606002810" sldId="289"/>
        </pc:sldMkLst>
        <pc:spChg chg="mod">
          <ac:chgData name="Carmen Rezak" userId="c0982892-370a-40e1-b9fa-3b50c1062e77" providerId="ADAL" clId="{CF7D09A7-52F1-4768-980C-25B28F287319}" dt="2023-08-16T06:02:02.004" v="12486" actId="20577"/>
          <ac:spMkLst>
            <pc:docMk/>
            <pc:sldMk cId="1606002810" sldId="289"/>
            <ac:spMk id="2" creationId="{9EF8344C-4C01-EB7F-2200-1B01664C07A2}"/>
          </ac:spMkLst>
        </pc:spChg>
        <pc:spChg chg="mod">
          <ac:chgData name="Carmen Rezak" userId="c0982892-370a-40e1-b9fa-3b50c1062e77" providerId="ADAL" clId="{CF7D09A7-52F1-4768-980C-25B28F287319}" dt="2023-08-16T06:05:23.607" v="12729" actId="20577"/>
          <ac:spMkLst>
            <pc:docMk/>
            <pc:sldMk cId="1606002810" sldId="289"/>
            <ac:spMk id="3" creationId="{4A7183FD-A026-C7BC-FD52-3242CA7A0CBB}"/>
          </ac:spMkLst>
        </pc:spChg>
      </pc:sldChg>
      <pc:sldChg chg="addSp modSp new mod modClrScheme chgLayout">
        <pc:chgData name="Carmen Rezak" userId="c0982892-370a-40e1-b9fa-3b50c1062e77" providerId="ADAL" clId="{CF7D09A7-52F1-4768-980C-25B28F287319}" dt="2023-08-16T06:40:18.696" v="13488" actId="20577"/>
        <pc:sldMkLst>
          <pc:docMk/>
          <pc:sldMk cId="2536129647" sldId="290"/>
        </pc:sldMkLst>
        <pc:spChg chg="add mod">
          <ac:chgData name="Carmen Rezak" userId="c0982892-370a-40e1-b9fa-3b50c1062e77" providerId="ADAL" clId="{CF7D09A7-52F1-4768-980C-25B28F287319}" dt="2023-08-16T06:10:50.578" v="12794" actId="20577"/>
          <ac:spMkLst>
            <pc:docMk/>
            <pc:sldMk cId="2536129647" sldId="290"/>
            <ac:spMk id="2" creationId="{6FD0A12D-8FC5-CB15-AA76-D02455914ECD}"/>
          </ac:spMkLst>
        </pc:spChg>
        <pc:spChg chg="add mod">
          <ac:chgData name="Carmen Rezak" userId="c0982892-370a-40e1-b9fa-3b50c1062e77" providerId="ADAL" clId="{CF7D09A7-52F1-4768-980C-25B28F287319}" dt="2023-08-16T06:40:18.696" v="13488" actId="20577"/>
          <ac:spMkLst>
            <pc:docMk/>
            <pc:sldMk cId="2536129647" sldId="290"/>
            <ac:spMk id="3" creationId="{705840A5-7BFB-4801-83C6-39A975C77D67}"/>
          </ac:spMkLst>
        </pc:spChg>
      </pc:sldChg>
      <pc:sldChg chg="modSp new del mod">
        <pc:chgData name="Carmen Rezak" userId="c0982892-370a-40e1-b9fa-3b50c1062e77" providerId="ADAL" clId="{CF7D09A7-52F1-4768-980C-25B28F287319}" dt="2023-08-16T06:40:59.472" v="13492" actId="47"/>
        <pc:sldMkLst>
          <pc:docMk/>
          <pc:sldMk cId="3307649507" sldId="291"/>
        </pc:sldMkLst>
        <pc:spChg chg="mod">
          <ac:chgData name="Carmen Rezak" userId="c0982892-370a-40e1-b9fa-3b50c1062e77" providerId="ADAL" clId="{CF7D09A7-52F1-4768-980C-25B28F287319}" dt="2023-08-16T06:17:07.494" v="13292" actId="20577"/>
          <ac:spMkLst>
            <pc:docMk/>
            <pc:sldMk cId="3307649507" sldId="291"/>
            <ac:spMk id="2" creationId="{1DAFC065-3A40-FEB6-055D-CE0701EEBCF4}"/>
          </ac:spMkLst>
        </pc:spChg>
        <pc:spChg chg="mod">
          <ac:chgData name="Carmen Rezak" userId="c0982892-370a-40e1-b9fa-3b50c1062e77" providerId="ADAL" clId="{CF7D09A7-52F1-4768-980C-25B28F287319}" dt="2023-08-16T06:17:11.581" v="13293" actId="14100"/>
          <ac:spMkLst>
            <pc:docMk/>
            <pc:sldMk cId="3307649507" sldId="291"/>
            <ac:spMk id="3" creationId="{B7998D80-E79E-8457-9498-7A216C4F3B34}"/>
          </ac:spMkLst>
        </pc:spChg>
      </pc:sldChg>
      <pc:sldChg chg="addSp delSp modSp new mod setBg modClrScheme chgLayout">
        <pc:chgData name="Carmen Rezak" userId="c0982892-370a-40e1-b9fa-3b50c1062e77" providerId="ADAL" clId="{CF7D09A7-52F1-4768-980C-25B28F287319}" dt="2023-08-16T06:20:06.715" v="13384" actId="255"/>
        <pc:sldMkLst>
          <pc:docMk/>
          <pc:sldMk cId="3741139861" sldId="292"/>
        </pc:sldMkLst>
        <pc:spChg chg="del mod ord">
          <ac:chgData name="Carmen Rezak" userId="c0982892-370a-40e1-b9fa-3b50c1062e77" providerId="ADAL" clId="{CF7D09A7-52F1-4768-980C-25B28F287319}" dt="2023-08-16T06:17:36.066" v="13295" actId="700"/>
          <ac:spMkLst>
            <pc:docMk/>
            <pc:sldMk cId="3741139861" sldId="292"/>
            <ac:spMk id="2" creationId="{D297C76D-D694-777A-B71E-90D3495B8DDB}"/>
          </ac:spMkLst>
        </pc:spChg>
        <pc:spChg chg="del mod ord">
          <ac:chgData name="Carmen Rezak" userId="c0982892-370a-40e1-b9fa-3b50c1062e77" providerId="ADAL" clId="{CF7D09A7-52F1-4768-980C-25B28F287319}" dt="2023-08-16T06:17:36.066" v="13295" actId="700"/>
          <ac:spMkLst>
            <pc:docMk/>
            <pc:sldMk cId="3741139861" sldId="292"/>
            <ac:spMk id="3" creationId="{95EA9704-921F-CB83-E500-64A2B78FAA5C}"/>
          </ac:spMkLst>
        </pc:spChg>
        <pc:spChg chg="add mod ord">
          <ac:chgData name="Carmen Rezak" userId="c0982892-370a-40e1-b9fa-3b50c1062e77" providerId="ADAL" clId="{CF7D09A7-52F1-4768-980C-25B28F287319}" dt="2023-08-16T06:20:06.715" v="13384" actId="255"/>
          <ac:spMkLst>
            <pc:docMk/>
            <pc:sldMk cId="3741139861" sldId="292"/>
            <ac:spMk id="4" creationId="{B06E93FF-CA43-A9A3-BA46-2D14AE61C707}"/>
          </ac:spMkLst>
        </pc:spChg>
        <pc:spChg chg="add del mod ord">
          <ac:chgData name="Carmen Rezak" userId="c0982892-370a-40e1-b9fa-3b50c1062e77" providerId="ADAL" clId="{CF7D09A7-52F1-4768-980C-25B28F287319}" dt="2023-08-16T06:18:56.270" v="13375" actId="478"/>
          <ac:spMkLst>
            <pc:docMk/>
            <pc:sldMk cId="3741139861" sldId="292"/>
            <ac:spMk id="5" creationId="{07BC9AAF-C625-6DA7-F3F3-2CA2E03949FE}"/>
          </ac:spMkLst>
        </pc:spChg>
        <pc:spChg chg="add">
          <ac:chgData name="Carmen Rezak" userId="c0982892-370a-40e1-b9fa-3b50c1062e77" providerId="ADAL" clId="{CF7D09A7-52F1-4768-980C-25B28F287319}" dt="2023-08-16T06:19:44.260" v="13381" actId="26606"/>
          <ac:spMkLst>
            <pc:docMk/>
            <pc:sldMk cId="3741139861" sldId="292"/>
            <ac:spMk id="21" creationId="{0ADFFC45-3DC9-4433-926F-043E879D9DFC}"/>
          </ac:spMkLst>
        </pc:spChg>
        <pc:spChg chg="add">
          <ac:chgData name="Carmen Rezak" userId="c0982892-370a-40e1-b9fa-3b50c1062e77" providerId="ADAL" clId="{CF7D09A7-52F1-4768-980C-25B28F287319}" dt="2023-08-16T06:19:44.260" v="13381" actId="26606"/>
          <ac:spMkLst>
            <pc:docMk/>
            <pc:sldMk cId="3741139861" sldId="292"/>
            <ac:spMk id="32" creationId="{69370F01-B8C9-4CE4-824C-92B2792E6ED0}"/>
          </ac:spMkLst>
        </pc:spChg>
        <pc:grpChg chg="add">
          <ac:chgData name="Carmen Rezak" userId="c0982892-370a-40e1-b9fa-3b50c1062e77" providerId="ADAL" clId="{CF7D09A7-52F1-4768-980C-25B28F287319}" dt="2023-08-16T06:19:44.260" v="13381" actId="26606"/>
          <ac:grpSpMkLst>
            <pc:docMk/>
            <pc:sldMk cId="3741139861" sldId="292"/>
            <ac:grpSpMk id="9" creationId="{76582886-877C-4AEC-A77F-8055EB9A0CF9}"/>
          </ac:grpSpMkLst>
        </pc:grpChg>
        <pc:grpChg chg="add">
          <ac:chgData name="Carmen Rezak" userId="c0982892-370a-40e1-b9fa-3b50c1062e77" providerId="ADAL" clId="{CF7D09A7-52F1-4768-980C-25B28F287319}" dt="2023-08-16T06:19:44.260" v="13381" actId="26606"/>
          <ac:grpSpMkLst>
            <pc:docMk/>
            <pc:sldMk cId="3741139861" sldId="292"/>
            <ac:grpSpMk id="23" creationId="{B5F26A87-0610-435F-AA13-BD658385C9D9}"/>
          </ac:grpSpMkLst>
        </pc:grpChg>
      </pc:sldChg>
      <pc:sldChg chg="addSp delSp modSp new mod setBg modClrScheme chgLayout">
        <pc:chgData name="Carmen Rezak" userId="c0982892-370a-40e1-b9fa-3b50c1062e77" providerId="ADAL" clId="{CF7D09A7-52F1-4768-980C-25B28F287319}" dt="2023-08-16T06:55:24.687" v="13649" actId="20577"/>
        <pc:sldMkLst>
          <pc:docMk/>
          <pc:sldMk cId="1743575599" sldId="293"/>
        </pc:sldMkLst>
        <pc:spChg chg="del">
          <ac:chgData name="Carmen Rezak" userId="c0982892-370a-40e1-b9fa-3b50c1062e77" providerId="ADAL" clId="{CF7D09A7-52F1-4768-980C-25B28F287319}" dt="2023-08-16T06:52:19.555" v="13494" actId="700"/>
          <ac:spMkLst>
            <pc:docMk/>
            <pc:sldMk cId="1743575599" sldId="293"/>
            <ac:spMk id="2" creationId="{75E8B968-84B7-4A32-35C7-C8811A4EC32A}"/>
          </ac:spMkLst>
        </pc:spChg>
        <pc:spChg chg="del">
          <ac:chgData name="Carmen Rezak" userId="c0982892-370a-40e1-b9fa-3b50c1062e77" providerId="ADAL" clId="{CF7D09A7-52F1-4768-980C-25B28F287319}" dt="2023-08-16T06:52:19.555" v="13494" actId="700"/>
          <ac:spMkLst>
            <pc:docMk/>
            <pc:sldMk cId="1743575599" sldId="293"/>
            <ac:spMk id="3" creationId="{1BDE4518-FCE0-8E8A-00ED-118B1F756B0B}"/>
          </ac:spMkLst>
        </pc:spChg>
        <pc:spChg chg="add mod">
          <ac:chgData name="Carmen Rezak" userId="c0982892-370a-40e1-b9fa-3b50c1062e77" providerId="ADAL" clId="{CF7D09A7-52F1-4768-980C-25B28F287319}" dt="2023-08-16T06:55:24.687" v="13649" actId="20577"/>
          <ac:spMkLst>
            <pc:docMk/>
            <pc:sldMk cId="1743575599" sldId="293"/>
            <ac:spMk id="5" creationId="{94732764-F44A-2417-4F8D-EEB70F2FEC64}"/>
          </ac:spMkLst>
        </pc:spChg>
        <pc:spChg chg="add">
          <ac:chgData name="Carmen Rezak" userId="c0982892-370a-40e1-b9fa-3b50c1062e77" providerId="ADAL" clId="{CF7D09A7-52F1-4768-980C-25B28F287319}" dt="2023-08-16T06:53:58.877" v="13514" actId="26606"/>
          <ac:spMkLst>
            <pc:docMk/>
            <pc:sldMk cId="1743575599" sldId="293"/>
            <ac:spMk id="22" creationId="{E80B86A7-A1EC-475B-9166-88902B033A38}"/>
          </ac:spMkLst>
        </pc:spChg>
        <pc:spChg chg="add">
          <ac:chgData name="Carmen Rezak" userId="c0982892-370a-40e1-b9fa-3b50c1062e77" providerId="ADAL" clId="{CF7D09A7-52F1-4768-980C-25B28F287319}" dt="2023-08-16T06:53:58.877" v="13514" actId="26606"/>
          <ac:spMkLst>
            <pc:docMk/>
            <pc:sldMk cId="1743575599" sldId="293"/>
            <ac:spMk id="24" creationId="{C2C29CB1-9F74-4879-A6AF-AEA67B6F1F4D}"/>
          </ac:spMkLst>
        </pc:spChg>
        <pc:spChg chg="add">
          <ac:chgData name="Carmen Rezak" userId="c0982892-370a-40e1-b9fa-3b50c1062e77" providerId="ADAL" clId="{CF7D09A7-52F1-4768-980C-25B28F287319}" dt="2023-08-16T06:53:58.877" v="13514" actId="26606"/>
          <ac:spMkLst>
            <pc:docMk/>
            <pc:sldMk cId="1743575599" sldId="293"/>
            <ac:spMk id="26" creationId="{7E2C7115-5336-410C-AD71-0F0952A2E5A7}"/>
          </ac:spMkLst>
        </pc:spChg>
        <pc:grpChg chg="add">
          <ac:chgData name="Carmen Rezak" userId="c0982892-370a-40e1-b9fa-3b50c1062e77" providerId="ADAL" clId="{CF7D09A7-52F1-4768-980C-25B28F287319}" dt="2023-08-16T06:53:58.877" v="13514" actId="26606"/>
          <ac:grpSpMkLst>
            <pc:docMk/>
            <pc:sldMk cId="1743575599" sldId="293"/>
            <ac:grpSpMk id="10" creationId="{09EA7EA7-74F5-4EE2-8E3D-1A10308259D7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B4749C-515C-4539-92A5-C274242AF3F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65DA63-4E6F-4CE7-8BC1-F0D4954A59D2}">
      <dgm:prSet/>
      <dgm:spPr/>
      <dgm:t>
        <a:bodyPr/>
        <a:lstStyle/>
        <a:p>
          <a:r>
            <a:rPr lang="en-US"/>
            <a:t>Mutliple gestation</a:t>
          </a:r>
        </a:p>
      </dgm:t>
    </dgm:pt>
    <dgm:pt modelId="{898E7C7F-178E-4FED-A2B8-2E3116D4C725}" type="parTrans" cxnId="{8ED52D47-A756-4F77-B951-BA9C251CB9EC}">
      <dgm:prSet/>
      <dgm:spPr/>
      <dgm:t>
        <a:bodyPr/>
        <a:lstStyle/>
        <a:p>
          <a:endParaRPr lang="en-US"/>
        </a:p>
      </dgm:t>
    </dgm:pt>
    <dgm:pt modelId="{2A81A932-5932-4042-8D00-2176C1643458}" type="sibTrans" cxnId="{8ED52D47-A756-4F77-B951-BA9C251CB9EC}">
      <dgm:prSet/>
      <dgm:spPr/>
      <dgm:t>
        <a:bodyPr/>
        <a:lstStyle/>
        <a:p>
          <a:endParaRPr lang="en-US"/>
        </a:p>
      </dgm:t>
    </dgm:pt>
    <dgm:pt modelId="{3BE93CCE-1D2A-45D9-8D35-EDDCC0731D62}">
      <dgm:prSet/>
      <dgm:spPr/>
      <dgm:t>
        <a:bodyPr/>
        <a:lstStyle/>
        <a:p>
          <a:r>
            <a:rPr lang="en-US"/>
            <a:t>Labor not progressing </a:t>
          </a:r>
        </a:p>
      </dgm:t>
    </dgm:pt>
    <dgm:pt modelId="{5F14A02F-814A-487C-8C44-EC7555AEB4BB}" type="parTrans" cxnId="{22B84AC4-604C-4EF3-8AF4-42E541DF9FE7}">
      <dgm:prSet/>
      <dgm:spPr/>
      <dgm:t>
        <a:bodyPr/>
        <a:lstStyle/>
        <a:p>
          <a:endParaRPr lang="en-US"/>
        </a:p>
      </dgm:t>
    </dgm:pt>
    <dgm:pt modelId="{618BF29F-F662-47CD-AED7-CF754AB9CCD4}" type="sibTrans" cxnId="{22B84AC4-604C-4EF3-8AF4-42E541DF9FE7}">
      <dgm:prSet/>
      <dgm:spPr/>
      <dgm:t>
        <a:bodyPr/>
        <a:lstStyle/>
        <a:p>
          <a:endParaRPr lang="en-US"/>
        </a:p>
      </dgm:t>
    </dgm:pt>
    <dgm:pt modelId="{5B04E2AE-9B44-48C5-B250-CBB678300ED7}">
      <dgm:prSet/>
      <dgm:spPr/>
      <dgm:t>
        <a:bodyPr/>
        <a:lstStyle/>
        <a:p>
          <a:r>
            <a:rPr lang="en-US"/>
            <a:t>Breech or other unstable lie such as transverse or oblique</a:t>
          </a:r>
        </a:p>
      </dgm:t>
    </dgm:pt>
    <dgm:pt modelId="{F9384B8D-C39B-4618-8C06-06BA66C4965D}" type="parTrans" cxnId="{F4395833-FDAF-43CE-BE78-A05EF6147BBB}">
      <dgm:prSet/>
      <dgm:spPr/>
      <dgm:t>
        <a:bodyPr/>
        <a:lstStyle/>
        <a:p>
          <a:endParaRPr lang="en-US"/>
        </a:p>
      </dgm:t>
    </dgm:pt>
    <dgm:pt modelId="{65C1E89B-9530-4209-8165-3249D514CB9C}" type="sibTrans" cxnId="{F4395833-FDAF-43CE-BE78-A05EF6147BBB}">
      <dgm:prSet/>
      <dgm:spPr/>
      <dgm:t>
        <a:bodyPr/>
        <a:lstStyle/>
        <a:p>
          <a:endParaRPr lang="en-US"/>
        </a:p>
      </dgm:t>
    </dgm:pt>
    <dgm:pt modelId="{263817B9-551D-49B1-AADB-9E20B1BC445C}">
      <dgm:prSet/>
      <dgm:spPr/>
      <dgm:t>
        <a:bodyPr/>
        <a:lstStyle/>
        <a:p>
          <a:r>
            <a:rPr lang="en-US"/>
            <a:t>Shoulder dystocia - macrosomia </a:t>
          </a:r>
        </a:p>
      </dgm:t>
    </dgm:pt>
    <dgm:pt modelId="{0BB7BCBA-771C-4720-80A9-F080B096CC86}" type="parTrans" cxnId="{D3215C15-AA80-40E8-A492-B46C51A87890}">
      <dgm:prSet/>
      <dgm:spPr/>
      <dgm:t>
        <a:bodyPr/>
        <a:lstStyle/>
        <a:p>
          <a:endParaRPr lang="en-US"/>
        </a:p>
      </dgm:t>
    </dgm:pt>
    <dgm:pt modelId="{A32C57DA-A138-453B-B15E-2F51EEF822DC}" type="sibTrans" cxnId="{D3215C15-AA80-40E8-A492-B46C51A87890}">
      <dgm:prSet/>
      <dgm:spPr/>
      <dgm:t>
        <a:bodyPr/>
        <a:lstStyle/>
        <a:p>
          <a:endParaRPr lang="en-US"/>
        </a:p>
      </dgm:t>
    </dgm:pt>
    <dgm:pt modelId="{3A79D780-F626-4481-86C6-A9C83CCAD8DD}">
      <dgm:prSet/>
      <dgm:spPr/>
      <dgm:t>
        <a:bodyPr/>
        <a:lstStyle/>
        <a:p>
          <a:r>
            <a:rPr lang="en-US"/>
            <a:t>Problems with the placenta or umbilical cord </a:t>
          </a:r>
        </a:p>
      </dgm:t>
    </dgm:pt>
    <dgm:pt modelId="{E65151D5-AC59-4B12-8E60-95A16FAF3054}" type="parTrans" cxnId="{F16664D7-C704-4BA4-A41E-665DFB9B2C7F}">
      <dgm:prSet/>
      <dgm:spPr/>
      <dgm:t>
        <a:bodyPr/>
        <a:lstStyle/>
        <a:p>
          <a:endParaRPr lang="en-US"/>
        </a:p>
      </dgm:t>
    </dgm:pt>
    <dgm:pt modelId="{7FA274D6-1B56-407C-8392-88772D4360E1}" type="sibTrans" cxnId="{F16664D7-C704-4BA4-A41E-665DFB9B2C7F}">
      <dgm:prSet/>
      <dgm:spPr/>
      <dgm:t>
        <a:bodyPr/>
        <a:lstStyle/>
        <a:p>
          <a:endParaRPr lang="en-US"/>
        </a:p>
      </dgm:t>
    </dgm:pt>
    <dgm:pt modelId="{A5B85FBA-C39E-49D4-A3D3-55A08DAA8FE2}">
      <dgm:prSet/>
      <dgm:spPr/>
      <dgm:t>
        <a:bodyPr/>
        <a:lstStyle/>
        <a:p>
          <a:r>
            <a:rPr lang="en-US"/>
            <a:t>History of previous section with a vertical scar</a:t>
          </a:r>
        </a:p>
      </dgm:t>
    </dgm:pt>
    <dgm:pt modelId="{1EC6B638-F057-4CDA-A75A-A22F2A0A0A67}" type="parTrans" cxnId="{3882E732-70C4-43F4-8E02-F123BFD0D621}">
      <dgm:prSet/>
      <dgm:spPr/>
      <dgm:t>
        <a:bodyPr/>
        <a:lstStyle/>
        <a:p>
          <a:endParaRPr lang="en-US"/>
        </a:p>
      </dgm:t>
    </dgm:pt>
    <dgm:pt modelId="{3381B6A8-09ED-4D05-A0D0-23B6DE260B07}" type="sibTrans" cxnId="{3882E732-70C4-43F4-8E02-F123BFD0D621}">
      <dgm:prSet/>
      <dgm:spPr/>
      <dgm:t>
        <a:bodyPr/>
        <a:lstStyle/>
        <a:p>
          <a:endParaRPr lang="en-US"/>
        </a:p>
      </dgm:t>
    </dgm:pt>
    <dgm:pt modelId="{7842B893-2408-45EC-A281-B1089B8FC613}">
      <dgm:prSet/>
      <dgm:spPr/>
      <dgm:t>
        <a:bodyPr/>
        <a:lstStyle/>
        <a:p>
          <a:r>
            <a:rPr lang="en-US"/>
            <a:t>Severe preeclampsia/eclampsia</a:t>
          </a:r>
        </a:p>
      </dgm:t>
    </dgm:pt>
    <dgm:pt modelId="{EC5EEF17-CE9A-4505-9927-630F0090D1BB}" type="parTrans" cxnId="{106DC744-9FAC-4620-8885-C3CCA66EA640}">
      <dgm:prSet/>
      <dgm:spPr/>
      <dgm:t>
        <a:bodyPr/>
        <a:lstStyle/>
        <a:p>
          <a:endParaRPr lang="en-US"/>
        </a:p>
      </dgm:t>
    </dgm:pt>
    <dgm:pt modelId="{AF8D7DD3-B856-4C65-8BEE-4DF18C1BF72C}" type="sibTrans" cxnId="{106DC744-9FAC-4620-8885-C3CCA66EA640}">
      <dgm:prSet/>
      <dgm:spPr/>
      <dgm:t>
        <a:bodyPr/>
        <a:lstStyle/>
        <a:p>
          <a:endParaRPr lang="en-US"/>
        </a:p>
      </dgm:t>
    </dgm:pt>
    <dgm:pt modelId="{085EEC1F-60AB-4EBF-847B-847D94186454}">
      <dgm:prSet/>
      <dgm:spPr/>
      <dgm:t>
        <a:bodyPr/>
        <a:lstStyle/>
        <a:p>
          <a:r>
            <a:rPr lang="en-US" dirty="0"/>
            <a:t>Emergency/stat C-section infant’s health in danger – Fetal Distress/Category III</a:t>
          </a:r>
        </a:p>
      </dgm:t>
    </dgm:pt>
    <dgm:pt modelId="{5D1B721D-DA8B-455A-9679-32BFBF64DC95}" type="parTrans" cxnId="{5670B262-038B-4BC5-B77F-1853B85B4EE8}">
      <dgm:prSet/>
      <dgm:spPr/>
      <dgm:t>
        <a:bodyPr/>
        <a:lstStyle/>
        <a:p>
          <a:endParaRPr lang="en-US"/>
        </a:p>
      </dgm:t>
    </dgm:pt>
    <dgm:pt modelId="{03183A95-39CF-4B9F-A94E-1797E607AD18}" type="sibTrans" cxnId="{5670B262-038B-4BC5-B77F-1853B85B4EE8}">
      <dgm:prSet/>
      <dgm:spPr/>
      <dgm:t>
        <a:bodyPr/>
        <a:lstStyle/>
        <a:p>
          <a:endParaRPr lang="en-US"/>
        </a:p>
      </dgm:t>
    </dgm:pt>
    <dgm:pt modelId="{B7A9B892-C04F-484F-B8C9-6493FB37D339}">
      <dgm:prSet/>
      <dgm:spPr/>
      <dgm:t>
        <a:bodyPr/>
        <a:lstStyle/>
        <a:p>
          <a:r>
            <a:rPr lang="en-US"/>
            <a:t>Other chronic medical conditions</a:t>
          </a:r>
        </a:p>
      </dgm:t>
    </dgm:pt>
    <dgm:pt modelId="{85A01B2B-ED2E-49F1-B735-68CD1A3F0C98}" type="parTrans" cxnId="{A1E481DE-0E4D-4032-8B6B-6F14CE1DB5BD}">
      <dgm:prSet/>
      <dgm:spPr/>
      <dgm:t>
        <a:bodyPr/>
        <a:lstStyle/>
        <a:p>
          <a:endParaRPr lang="en-US"/>
        </a:p>
      </dgm:t>
    </dgm:pt>
    <dgm:pt modelId="{2DE7369C-CCDB-4926-B234-CA9B07CB38BE}" type="sibTrans" cxnId="{A1E481DE-0E4D-4032-8B6B-6F14CE1DB5BD}">
      <dgm:prSet/>
      <dgm:spPr/>
      <dgm:t>
        <a:bodyPr/>
        <a:lstStyle/>
        <a:p>
          <a:endParaRPr lang="en-US"/>
        </a:p>
      </dgm:t>
    </dgm:pt>
    <dgm:pt modelId="{B107DCED-CAC9-437A-994B-40337B22D5F1}">
      <dgm:prSet/>
      <dgm:spPr/>
      <dgm:t>
        <a:bodyPr/>
        <a:lstStyle/>
        <a:p>
          <a:r>
            <a:rPr lang="en-US" dirty="0"/>
            <a:t>  </a:t>
          </a:r>
        </a:p>
      </dgm:t>
    </dgm:pt>
    <dgm:pt modelId="{026AE7A7-8D2A-442C-A7BC-B6150B106450}" type="parTrans" cxnId="{6AF80FC0-4762-436D-9ABF-77370A139EDE}">
      <dgm:prSet/>
      <dgm:spPr/>
      <dgm:t>
        <a:bodyPr/>
        <a:lstStyle/>
        <a:p>
          <a:endParaRPr lang="en-US"/>
        </a:p>
      </dgm:t>
    </dgm:pt>
    <dgm:pt modelId="{4700EBC5-E316-41D2-BD24-8815C00C55E2}" type="sibTrans" cxnId="{6AF80FC0-4762-436D-9ABF-77370A139EDE}">
      <dgm:prSet/>
      <dgm:spPr/>
      <dgm:t>
        <a:bodyPr/>
        <a:lstStyle/>
        <a:p>
          <a:endParaRPr lang="en-US"/>
        </a:p>
      </dgm:t>
    </dgm:pt>
    <dgm:pt modelId="{9717F5BE-EFDA-4A4F-8AFC-FCA5A8E41CE0}" type="pres">
      <dgm:prSet presAssocID="{F5B4749C-515C-4539-92A5-C274242AF3F3}" presName="vert0" presStyleCnt="0">
        <dgm:presLayoutVars>
          <dgm:dir/>
          <dgm:animOne val="branch"/>
          <dgm:animLvl val="lvl"/>
        </dgm:presLayoutVars>
      </dgm:prSet>
      <dgm:spPr/>
    </dgm:pt>
    <dgm:pt modelId="{C80C1EDB-BA65-478D-864E-2AD7E97C832B}" type="pres">
      <dgm:prSet presAssocID="{6865DA63-4E6F-4CE7-8BC1-F0D4954A59D2}" presName="thickLine" presStyleLbl="alignNode1" presStyleIdx="0" presStyleCnt="10"/>
      <dgm:spPr/>
    </dgm:pt>
    <dgm:pt modelId="{05EFE4C0-7A4A-4086-9A19-A313FF1C61B8}" type="pres">
      <dgm:prSet presAssocID="{6865DA63-4E6F-4CE7-8BC1-F0D4954A59D2}" presName="horz1" presStyleCnt="0"/>
      <dgm:spPr/>
    </dgm:pt>
    <dgm:pt modelId="{C81D3F9B-8993-41EC-8B7A-F71A11937752}" type="pres">
      <dgm:prSet presAssocID="{6865DA63-4E6F-4CE7-8BC1-F0D4954A59D2}" presName="tx1" presStyleLbl="revTx" presStyleIdx="0" presStyleCnt="10"/>
      <dgm:spPr/>
    </dgm:pt>
    <dgm:pt modelId="{5EDD90C0-78DA-4248-9C7C-DC27F1A4901B}" type="pres">
      <dgm:prSet presAssocID="{6865DA63-4E6F-4CE7-8BC1-F0D4954A59D2}" presName="vert1" presStyleCnt="0"/>
      <dgm:spPr/>
    </dgm:pt>
    <dgm:pt modelId="{D128DD74-2C5D-425A-9ED7-56B61A7EA74A}" type="pres">
      <dgm:prSet presAssocID="{3BE93CCE-1D2A-45D9-8D35-EDDCC0731D62}" presName="thickLine" presStyleLbl="alignNode1" presStyleIdx="1" presStyleCnt="10"/>
      <dgm:spPr/>
    </dgm:pt>
    <dgm:pt modelId="{F92FC062-6625-4807-AF73-14C4A4A9DB4F}" type="pres">
      <dgm:prSet presAssocID="{3BE93CCE-1D2A-45D9-8D35-EDDCC0731D62}" presName="horz1" presStyleCnt="0"/>
      <dgm:spPr/>
    </dgm:pt>
    <dgm:pt modelId="{DD799B8C-F6E9-4904-B5C2-8F3D2AE1DCAA}" type="pres">
      <dgm:prSet presAssocID="{3BE93CCE-1D2A-45D9-8D35-EDDCC0731D62}" presName="tx1" presStyleLbl="revTx" presStyleIdx="1" presStyleCnt="10"/>
      <dgm:spPr/>
    </dgm:pt>
    <dgm:pt modelId="{64E732E0-1679-490A-96D4-DA7398D5F81B}" type="pres">
      <dgm:prSet presAssocID="{3BE93CCE-1D2A-45D9-8D35-EDDCC0731D62}" presName="vert1" presStyleCnt="0"/>
      <dgm:spPr/>
    </dgm:pt>
    <dgm:pt modelId="{3107F658-6D91-43FE-B0F5-720DF9553724}" type="pres">
      <dgm:prSet presAssocID="{5B04E2AE-9B44-48C5-B250-CBB678300ED7}" presName="thickLine" presStyleLbl="alignNode1" presStyleIdx="2" presStyleCnt="10"/>
      <dgm:spPr/>
    </dgm:pt>
    <dgm:pt modelId="{C545190D-BA93-46A7-933D-794F5FAAE81A}" type="pres">
      <dgm:prSet presAssocID="{5B04E2AE-9B44-48C5-B250-CBB678300ED7}" presName="horz1" presStyleCnt="0"/>
      <dgm:spPr/>
    </dgm:pt>
    <dgm:pt modelId="{5A10A85C-418B-4459-883E-EDB783145357}" type="pres">
      <dgm:prSet presAssocID="{5B04E2AE-9B44-48C5-B250-CBB678300ED7}" presName="tx1" presStyleLbl="revTx" presStyleIdx="2" presStyleCnt="10"/>
      <dgm:spPr/>
    </dgm:pt>
    <dgm:pt modelId="{045C231B-B1CD-4915-A150-5F66C608CF74}" type="pres">
      <dgm:prSet presAssocID="{5B04E2AE-9B44-48C5-B250-CBB678300ED7}" presName="vert1" presStyleCnt="0"/>
      <dgm:spPr/>
    </dgm:pt>
    <dgm:pt modelId="{3D557218-C6EF-4238-A38D-88A16019B88F}" type="pres">
      <dgm:prSet presAssocID="{263817B9-551D-49B1-AADB-9E20B1BC445C}" presName="thickLine" presStyleLbl="alignNode1" presStyleIdx="3" presStyleCnt="10"/>
      <dgm:spPr/>
    </dgm:pt>
    <dgm:pt modelId="{5C1D6AE9-0CF0-4035-8C3F-92B10FBC4E07}" type="pres">
      <dgm:prSet presAssocID="{263817B9-551D-49B1-AADB-9E20B1BC445C}" presName="horz1" presStyleCnt="0"/>
      <dgm:spPr/>
    </dgm:pt>
    <dgm:pt modelId="{A1184A5F-8C81-4407-88AB-FE2762C9E0EC}" type="pres">
      <dgm:prSet presAssocID="{263817B9-551D-49B1-AADB-9E20B1BC445C}" presName="tx1" presStyleLbl="revTx" presStyleIdx="3" presStyleCnt="10"/>
      <dgm:spPr/>
    </dgm:pt>
    <dgm:pt modelId="{AC0696B8-2107-43A9-959F-DB72F6C48DFC}" type="pres">
      <dgm:prSet presAssocID="{263817B9-551D-49B1-AADB-9E20B1BC445C}" presName="vert1" presStyleCnt="0"/>
      <dgm:spPr/>
    </dgm:pt>
    <dgm:pt modelId="{3DA4F093-8A72-44D5-B1B2-92F343EE1769}" type="pres">
      <dgm:prSet presAssocID="{3A79D780-F626-4481-86C6-A9C83CCAD8DD}" presName="thickLine" presStyleLbl="alignNode1" presStyleIdx="4" presStyleCnt="10"/>
      <dgm:spPr/>
    </dgm:pt>
    <dgm:pt modelId="{7A5C9358-3D3F-4484-96C0-599CD9213659}" type="pres">
      <dgm:prSet presAssocID="{3A79D780-F626-4481-86C6-A9C83CCAD8DD}" presName="horz1" presStyleCnt="0"/>
      <dgm:spPr/>
    </dgm:pt>
    <dgm:pt modelId="{2A51F382-2722-48CB-B9D7-9E980C8DF61A}" type="pres">
      <dgm:prSet presAssocID="{3A79D780-F626-4481-86C6-A9C83CCAD8DD}" presName="tx1" presStyleLbl="revTx" presStyleIdx="4" presStyleCnt="10"/>
      <dgm:spPr/>
    </dgm:pt>
    <dgm:pt modelId="{8B17FF81-3301-49A5-BE81-EC5AF6CD5E34}" type="pres">
      <dgm:prSet presAssocID="{3A79D780-F626-4481-86C6-A9C83CCAD8DD}" presName="vert1" presStyleCnt="0"/>
      <dgm:spPr/>
    </dgm:pt>
    <dgm:pt modelId="{263C3D9B-52B5-4104-93B6-3C49CE0D6606}" type="pres">
      <dgm:prSet presAssocID="{A5B85FBA-C39E-49D4-A3D3-55A08DAA8FE2}" presName="thickLine" presStyleLbl="alignNode1" presStyleIdx="5" presStyleCnt="10"/>
      <dgm:spPr/>
    </dgm:pt>
    <dgm:pt modelId="{B1E49412-204D-419B-B4E5-71F7B9D328C9}" type="pres">
      <dgm:prSet presAssocID="{A5B85FBA-C39E-49D4-A3D3-55A08DAA8FE2}" presName="horz1" presStyleCnt="0"/>
      <dgm:spPr/>
    </dgm:pt>
    <dgm:pt modelId="{37CB4A7B-FA31-4195-A7ED-C3BFCE855FE5}" type="pres">
      <dgm:prSet presAssocID="{A5B85FBA-C39E-49D4-A3D3-55A08DAA8FE2}" presName="tx1" presStyleLbl="revTx" presStyleIdx="5" presStyleCnt="10"/>
      <dgm:spPr/>
    </dgm:pt>
    <dgm:pt modelId="{BB690361-09A1-4D1E-BA5B-6E385DD65776}" type="pres">
      <dgm:prSet presAssocID="{A5B85FBA-C39E-49D4-A3D3-55A08DAA8FE2}" presName="vert1" presStyleCnt="0"/>
      <dgm:spPr/>
    </dgm:pt>
    <dgm:pt modelId="{458511A0-19E6-4A71-8C37-2EF91278ED02}" type="pres">
      <dgm:prSet presAssocID="{7842B893-2408-45EC-A281-B1089B8FC613}" presName="thickLine" presStyleLbl="alignNode1" presStyleIdx="6" presStyleCnt="10"/>
      <dgm:spPr/>
    </dgm:pt>
    <dgm:pt modelId="{1086CDA4-CFA1-417D-AD7D-6DB9A12E1152}" type="pres">
      <dgm:prSet presAssocID="{7842B893-2408-45EC-A281-B1089B8FC613}" presName="horz1" presStyleCnt="0"/>
      <dgm:spPr/>
    </dgm:pt>
    <dgm:pt modelId="{8679E783-6FC0-44E7-825A-DBBDF84858BE}" type="pres">
      <dgm:prSet presAssocID="{7842B893-2408-45EC-A281-B1089B8FC613}" presName="tx1" presStyleLbl="revTx" presStyleIdx="6" presStyleCnt="10"/>
      <dgm:spPr/>
    </dgm:pt>
    <dgm:pt modelId="{92B8112A-3235-4308-83A6-A224DEE27FE9}" type="pres">
      <dgm:prSet presAssocID="{7842B893-2408-45EC-A281-B1089B8FC613}" presName="vert1" presStyleCnt="0"/>
      <dgm:spPr/>
    </dgm:pt>
    <dgm:pt modelId="{67745502-D882-4703-81B1-85D63ECAAD63}" type="pres">
      <dgm:prSet presAssocID="{085EEC1F-60AB-4EBF-847B-847D94186454}" presName="thickLine" presStyleLbl="alignNode1" presStyleIdx="7" presStyleCnt="10"/>
      <dgm:spPr/>
    </dgm:pt>
    <dgm:pt modelId="{A0B46FA6-B787-44D3-9846-DDAEB2A3FCF8}" type="pres">
      <dgm:prSet presAssocID="{085EEC1F-60AB-4EBF-847B-847D94186454}" presName="horz1" presStyleCnt="0"/>
      <dgm:spPr/>
    </dgm:pt>
    <dgm:pt modelId="{DD4C78C6-B89E-4012-B980-6D11F266B54B}" type="pres">
      <dgm:prSet presAssocID="{085EEC1F-60AB-4EBF-847B-847D94186454}" presName="tx1" presStyleLbl="revTx" presStyleIdx="7" presStyleCnt="10"/>
      <dgm:spPr/>
    </dgm:pt>
    <dgm:pt modelId="{CBB73AA7-0552-4AEE-B9D8-55E71973B3BC}" type="pres">
      <dgm:prSet presAssocID="{085EEC1F-60AB-4EBF-847B-847D94186454}" presName="vert1" presStyleCnt="0"/>
      <dgm:spPr/>
    </dgm:pt>
    <dgm:pt modelId="{5E63F7E2-3BD2-45BC-A69F-4455593353ED}" type="pres">
      <dgm:prSet presAssocID="{B7A9B892-C04F-484F-B8C9-6493FB37D339}" presName="thickLine" presStyleLbl="alignNode1" presStyleIdx="8" presStyleCnt="10"/>
      <dgm:spPr/>
    </dgm:pt>
    <dgm:pt modelId="{28FF8D5D-590A-4FF9-8F2A-A88C010DA5E3}" type="pres">
      <dgm:prSet presAssocID="{B7A9B892-C04F-484F-B8C9-6493FB37D339}" presName="horz1" presStyleCnt="0"/>
      <dgm:spPr/>
    </dgm:pt>
    <dgm:pt modelId="{D4F2C480-1305-44E3-9FB0-F3422A7792B0}" type="pres">
      <dgm:prSet presAssocID="{B7A9B892-C04F-484F-B8C9-6493FB37D339}" presName="tx1" presStyleLbl="revTx" presStyleIdx="8" presStyleCnt="10"/>
      <dgm:spPr/>
    </dgm:pt>
    <dgm:pt modelId="{A3A047F3-D5C2-40DE-8C68-D86DEB67336E}" type="pres">
      <dgm:prSet presAssocID="{B7A9B892-C04F-484F-B8C9-6493FB37D339}" presName="vert1" presStyleCnt="0"/>
      <dgm:spPr/>
    </dgm:pt>
    <dgm:pt modelId="{F1D5937A-7800-4AD1-9E6E-CCE61887FDC6}" type="pres">
      <dgm:prSet presAssocID="{B107DCED-CAC9-437A-994B-40337B22D5F1}" presName="thickLine" presStyleLbl="alignNode1" presStyleIdx="9" presStyleCnt="10"/>
      <dgm:spPr/>
    </dgm:pt>
    <dgm:pt modelId="{A628B02E-C77E-4AEE-9E00-02F8C295FEA0}" type="pres">
      <dgm:prSet presAssocID="{B107DCED-CAC9-437A-994B-40337B22D5F1}" presName="horz1" presStyleCnt="0"/>
      <dgm:spPr/>
    </dgm:pt>
    <dgm:pt modelId="{6B26BAF8-6988-4052-85CC-F52C4929EDBE}" type="pres">
      <dgm:prSet presAssocID="{B107DCED-CAC9-437A-994B-40337B22D5F1}" presName="tx1" presStyleLbl="revTx" presStyleIdx="9" presStyleCnt="10"/>
      <dgm:spPr/>
    </dgm:pt>
    <dgm:pt modelId="{3C20716B-5A54-4926-85E0-D98F0342A27A}" type="pres">
      <dgm:prSet presAssocID="{B107DCED-CAC9-437A-994B-40337B22D5F1}" presName="vert1" presStyleCnt="0"/>
      <dgm:spPr/>
    </dgm:pt>
  </dgm:ptLst>
  <dgm:cxnLst>
    <dgm:cxn modelId="{D3215C15-AA80-40E8-A492-B46C51A87890}" srcId="{F5B4749C-515C-4539-92A5-C274242AF3F3}" destId="{263817B9-551D-49B1-AADB-9E20B1BC445C}" srcOrd="3" destOrd="0" parTransId="{0BB7BCBA-771C-4720-80A9-F080B096CC86}" sibTransId="{A32C57DA-A138-453B-B15E-2F51EEF822DC}"/>
    <dgm:cxn modelId="{3882E732-70C4-43F4-8E02-F123BFD0D621}" srcId="{F5B4749C-515C-4539-92A5-C274242AF3F3}" destId="{A5B85FBA-C39E-49D4-A3D3-55A08DAA8FE2}" srcOrd="5" destOrd="0" parTransId="{1EC6B638-F057-4CDA-A75A-A22F2A0A0A67}" sibTransId="{3381B6A8-09ED-4D05-A0D0-23B6DE260B07}"/>
    <dgm:cxn modelId="{F4395833-FDAF-43CE-BE78-A05EF6147BBB}" srcId="{F5B4749C-515C-4539-92A5-C274242AF3F3}" destId="{5B04E2AE-9B44-48C5-B250-CBB678300ED7}" srcOrd="2" destOrd="0" parTransId="{F9384B8D-C39B-4618-8C06-06BA66C4965D}" sibTransId="{65C1E89B-9530-4209-8165-3249D514CB9C}"/>
    <dgm:cxn modelId="{5670B262-038B-4BC5-B77F-1853B85B4EE8}" srcId="{F5B4749C-515C-4539-92A5-C274242AF3F3}" destId="{085EEC1F-60AB-4EBF-847B-847D94186454}" srcOrd="7" destOrd="0" parTransId="{5D1B721D-DA8B-455A-9679-32BFBF64DC95}" sibTransId="{03183A95-39CF-4B9F-A94E-1797E607AD18}"/>
    <dgm:cxn modelId="{106DC744-9FAC-4620-8885-C3CCA66EA640}" srcId="{F5B4749C-515C-4539-92A5-C274242AF3F3}" destId="{7842B893-2408-45EC-A281-B1089B8FC613}" srcOrd="6" destOrd="0" parTransId="{EC5EEF17-CE9A-4505-9927-630F0090D1BB}" sibTransId="{AF8D7DD3-B856-4C65-8BEE-4DF18C1BF72C}"/>
    <dgm:cxn modelId="{2FC2FB66-98E8-464B-A11C-5B2DDF2BBB1E}" type="presOf" srcId="{F5B4749C-515C-4539-92A5-C274242AF3F3}" destId="{9717F5BE-EFDA-4A4F-8AFC-FCA5A8E41CE0}" srcOrd="0" destOrd="0" presId="urn:microsoft.com/office/officeart/2008/layout/LinedList"/>
    <dgm:cxn modelId="{8ED52D47-A756-4F77-B951-BA9C251CB9EC}" srcId="{F5B4749C-515C-4539-92A5-C274242AF3F3}" destId="{6865DA63-4E6F-4CE7-8BC1-F0D4954A59D2}" srcOrd="0" destOrd="0" parTransId="{898E7C7F-178E-4FED-A2B8-2E3116D4C725}" sibTransId="{2A81A932-5932-4042-8D00-2176C1643458}"/>
    <dgm:cxn modelId="{164B024D-F90B-4250-BF74-C2AD00BED9AD}" type="presOf" srcId="{085EEC1F-60AB-4EBF-847B-847D94186454}" destId="{DD4C78C6-B89E-4012-B980-6D11F266B54B}" srcOrd="0" destOrd="0" presId="urn:microsoft.com/office/officeart/2008/layout/LinedList"/>
    <dgm:cxn modelId="{F687DF76-4ED7-4A76-BFAB-48DD5A3CECB6}" type="presOf" srcId="{B107DCED-CAC9-437A-994B-40337B22D5F1}" destId="{6B26BAF8-6988-4052-85CC-F52C4929EDBE}" srcOrd="0" destOrd="0" presId="urn:microsoft.com/office/officeart/2008/layout/LinedList"/>
    <dgm:cxn modelId="{F52DD059-A2FB-4704-9878-6C02E3B36F29}" type="presOf" srcId="{263817B9-551D-49B1-AADB-9E20B1BC445C}" destId="{A1184A5F-8C81-4407-88AB-FE2762C9E0EC}" srcOrd="0" destOrd="0" presId="urn:microsoft.com/office/officeart/2008/layout/LinedList"/>
    <dgm:cxn modelId="{86E27F7C-89E9-490F-9F39-23FACE97437D}" type="presOf" srcId="{3A79D780-F626-4481-86C6-A9C83CCAD8DD}" destId="{2A51F382-2722-48CB-B9D7-9E980C8DF61A}" srcOrd="0" destOrd="0" presId="urn:microsoft.com/office/officeart/2008/layout/LinedList"/>
    <dgm:cxn modelId="{4415D282-A3DA-49D1-9071-1DCEEED30040}" type="presOf" srcId="{3BE93CCE-1D2A-45D9-8D35-EDDCC0731D62}" destId="{DD799B8C-F6E9-4904-B5C2-8F3D2AE1DCAA}" srcOrd="0" destOrd="0" presId="urn:microsoft.com/office/officeart/2008/layout/LinedList"/>
    <dgm:cxn modelId="{8CAD8EAA-D6F5-4242-BC06-2BE273BB94F4}" type="presOf" srcId="{7842B893-2408-45EC-A281-B1089B8FC613}" destId="{8679E783-6FC0-44E7-825A-DBBDF84858BE}" srcOrd="0" destOrd="0" presId="urn:microsoft.com/office/officeart/2008/layout/LinedList"/>
    <dgm:cxn modelId="{DF56FDAE-55F2-4451-8B2A-E6594474A838}" type="presOf" srcId="{B7A9B892-C04F-484F-B8C9-6493FB37D339}" destId="{D4F2C480-1305-44E3-9FB0-F3422A7792B0}" srcOrd="0" destOrd="0" presId="urn:microsoft.com/office/officeart/2008/layout/LinedList"/>
    <dgm:cxn modelId="{6AF80FC0-4762-436D-9ABF-77370A139EDE}" srcId="{F5B4749C-515C-4539-92A5-C274242AF3F3}" destId="{B107DCED-CAC9-437A-994B-40337B22D5F1}" srcOrd="9" destOrd="0" parTransId="{026AE7A7-8D2A-442C-A7BC-B6150B106450}" sibTransId="{4700EBC5-E316-41D2-BD24-8815C00C55E2}"/>
    <dgm:cxn modelId="{22B84AC4-604C-4EF3-8AF4-42E541DF9FE7}" srcId="{F5B4749C-515C-4539-92A5-C274242AF3F3}" destId="{3BE93CCE-1D2A-45D9-8D35-EDDCC0731D62}" srcOrd="1" destOrd="0" parTransId="{5F14A02F-814A-487C-8C44-EC7555AEB4BB}" sibTransId="{618BF29F-F662-47CD-AED7-CF754AB9CCD4}"/>
    <dgm:cxn modelId="{5E2975C4-41FD-4AF6-B83A-C769FADAD140}" type="presOf" srcId="{5B04E2AE-9B44-48C5-B250-CBB678300ED7}" destId="{5A10A85C-418B-4459-883E-EDB783145357}" srcOrd="0" destOrd="0" presId="urn:microsoft.com/office/officeart/2008/layout/LinedList"/>
    <dgm:cxn modelId="{5A977CD0-005C-4BC2-AB58-7DE9CDBFE37C}" type="presOf" srcId="{6865DA63-4E6F-4CE7-8BC1-F0D4954A59D2}" destId="{C81D3F9B-8993-41EC-8B7A-F71A11937752}" srcOrd="0" destOrd="0" presId="urn:microsoft.com/office/officeart/2008/layout/LinedList"/>
    <dgm:cxn modelId="{F16664D7-C704-4BA4-A41E-665DFB9B2C7F}" srcId="{F5B4749C-515C-4539-92A5-C274242AF3F3}" destId="{3A79D780-F626-4481-86C6-A9C83CCAD8DD}" srcOrd="4" destOrd="0" parTransId="{E65151D5-AC59-4B12-8E60-95A16FAF3054}" sibTransId="{7FA274D6-1B56-407C-8392-88772D4360E1}"/>
    <dgm:cxn modelId="{7F4081D7-9437-4700-B7F3-D8BC03DBA68E}" type="presOf" srcId="{A5B85FBA-C39E-49D4-A3D3-55A08DAA8FE2}" destId="{37CB4A7B-FA31-4195-A7ED-C3BFCE855FE5}" srcOrd="0" destOrd="0" presId="urn:microsoft.com/office/officeart/2008/layout/LinedList"/>
    <dgm:cxn modelId="{A1E481DE-0E4D-4032-8B6B-6F14CE1DB5BD}" srcId="{F5B4749C-515C-4539-92A5-C274242AF3F3}" destId="{B7A9B892-C04F-484F-B8C9-6493FB37D339}" srcOrd="8" destOrd="0" parTransId="{85A01B2B-ED2E-49F1-B735-68CD1A3F0C98}" sibTransId="{2DE7369C-CCDB-4926-B234-CA9B07CB38BE}"/>
    <dgm:cxn modelId="{9A89DC12-194D-412B-B651-AE27952C64DD}" type="presParOf" srcId="{9717F5BE-EFDA-4A4F-8AFC-FCA5A8E41CE0}" destId="{C80C1EDB-BA65-478D-864E-2AD7E97C832B}" srcOrd="0" destOrd="0" presId="urn:microsoft.com/office/officeart/2008/layout/LinedList"/>
    <dgm:cxn modelId="{BB7B8AFC-0165-42D4-BDEA-A1EC1F53238B}" type="presParOf" srcId="{9717F5BE-EFDA-4A4F-8AFC-FCA5A8E41CE0}" destId="{05EFE4C0-7A4A-4086-9A19-A313FF1C61B8}" srcOrd="1" destOrd="0" presId="urn:microsoft.com/office/officeart/2008/layout/LinedList"/>
    <dgm:cxn modelId="{3F0A3B40-C1D6-4DA3-9D0C-467A6C713247}" type="presParOf" srcId="{05EFE4C0-7A4A-4086-9A19-A313FF1C61B8}" destId="{C81D3F9B-8993-41EC-8B7A-F71A11937752}" srcOrd="0" destOrd="0" presId="urn:microsoft.com/office/officeart/2008/layout/LinedList"/>
    <dgm:cxn modelId="{C6E1E4E0-F7F3-405C-BA21-4A0766252D78}" type="presParOf" srcId="{05EFE4C0-7A4A-4086-9A19-A313FF1C61B8}" destId="{5EDD90C0-78DA-4248-9C7C-DC27F1A4901B}" srcOrd="1" destOrd="0" presId="urn:microsoft.com/office/officeart/2008/layout/LinedList"/>
    <dgm:cxn modelId="{08888D6C-EF1F-46AC-8705-4602DB38590C}" type="presParOf" srcId="{9717F5BE-EFDA-4A4F-8AFC-FCA5A8E41CE0}" destId="{D128DD74-2C5D-425A-9ED7-56B61A7EA74A}" srcOrd="2" destOrd="0" presId="urn:microsoft.com/office/officeart/2008/layout/LinedList"/>
    <dgm:cxn modelId="{E03A4EAA-5B34-47AB-AEF3-E324506FC250}" type="presParOf" srcId="{9717F5BE-EFDA-4A4F-8AFC-FCA5A8E41CE0}" destId="{F92FC062-6625-4807-AF73-14C4A4A9DB4F}" srcOrd="3" destOrd="0" presId="urn:microsoft.com/office/officeart/2008/layout/LinedList"/>
    <dgm:cxn modelId="{50C322E4-30B9-4CED-80F9-85C836166DCF}" type="presParOf" srcId="{F92FC062-6625-4807-AF73-14C4A4A9DB4F}" destId="{DD799B8C-F6E9-4904-B5C2-8F3D2AE1DCAA}" srcOrd="0" destOrd="0" presId="urn:microsoft.com/office/officeart/2008/layout/LinedList"/>
    <dgm:cxn modelId="{6F0BEA62-DD77-4FCE-8381-830F0FF89FD8}" type="presParOf" srcId="{F92FC062-6625-4807-AF73-14C4A4A9DB4F}" destId="{64E732E0-1679-490A-96D4-DA7398D5F81B}" srcOrd="1" destOrd="0" presId="urn:microsoft.com/office/officeart/2008/layout/LinedList"/>
    <dgm:cxn modelId="{C2375D0C-7034-4C72-926E-83EBF25A5926}" type="presParOf" srcId="{9717F5BE-EFDA-4A4F-8AFC-FCA5A8E41CE0}" destId="{3107F658-6D91-43FE-B0F5-720DF9553724}" srcOrd="4" destOrd="0" presId="urn:microsoft.com/office/officeart/2008/layout/LinedList"/>
    <dgm:cxn modelId="{C010134C-4BC1-45A6-BB84-05E3AD2412E0}" type="presParOf" srcId="{9717F5BE-EFDA-4A4F-8AFC-FCA5A8E41CE0}" destId="{C545190D-BA93-46A7-933D-794F5FAAE81A}" srcOrd="5" destOrd="0" presId="urn:microsoft.com/office/officeart/2008/layout/LinedList"/>
    <dgm:cxn modelId="{CBBDE236-26A7-40AF-853E-D1C7716A84CD}" type="presParOf" srcId="{C545190D-BA93-46A7-933D-794F5FAAE81A}" destId="{5A10A85C-418B-4459-883E-EDB783145357}" srcOrd="0" destOrd="0" presId="urn:microsoft.com/office/officeart/2008/layout/LinedList"/>
    <dgm:cxn modelId="{EA5866A3-DA26-4EF1-8C87-95C3EB8B63A5}" type="presParOf" srcId="{C545190D-BA93-46A7-933D-794F5FAAE81A}" destId="{045C231B-B1CD-4915-A150-5F66C608CF74}" srcOrd="1" destOrd="0" presId="urn:microsoft.com/office/officeart/2008/layout/LinedList"/>
    <dgm:cxn modelId="{94346C7A-A736-4679-A7B6-F0FADD972721}" type="presParOf" srcId="{9717F5BE-EFDA-4A4F-8AFC-FCA5A8E41CE0}" destId="{3D557218-C6EF-4238-A38D-88A16019B88F}" srcOrd="6" destOrd="0" presId="urn:microsoft.com/office/officeart/2008/layout/LinedList"/>
    <dgm:cxn modelId="{8DACE941-4DCE-400C-A793-1FFF2E72DEA0}" type="presParOf" srcId="{9717F5BE-EFDA-4A4F-8AFC-FCA5A8E41CE0}" destId="{5C1D6AE9-0CF0-4035-8C3F-92B10FBC4E07}" srcOrd="7" destOrd="0" presId="urn:microsoft.com/office/officeart/2008/layout/LinedList"/>
    <dgm:cxn modelId="{59B9B82B-A10C-4810-BF76-A26BDAA59842}" type="presParOf" srcId="{5C1D6AE9-0CF0-4035-8C3F-92B10FBC4E07}" destId="{A1184A5F-8C81-4407-88AB-FE2762C9E0EC}" srcOrd="0" destOrd="0" presId="urn:microsoft.com/office/officeart/2008/layout/LinedList"/>
    <dgm:cxn modelId="{49D1C6AB-FA03-49C8-AFA8-FDE5CC4F4CAE}" type="presParOf" srcId="{5C1D6AE9-0CF0-4035-8C3F-92B10FBC4E07}" destId="{AC0696B8-2107-43A9-959F-DB72F6C48DFC}" srcOrd="1" destOrd="0" presId="urn:microsoft.com/office/officeart/2008/layout/LinedList"/>
    <dgm:cxn modelId="{205801B8-0045-44AB-A5F2-EFD5533F9313}" type="presParOf" srcId="{9717F5BE-EFDA-4A4F-8AFC-FCA5A8E41CE0}" destId="{3DA4F093-8A72-44D5-B1B2-92F343EE1769}" srcOrd="8" destOrd="0" presId="urn:microsoft.com/office/officeart/2008/layout/LinedList"/>
    <dgm:cxn modelId="{771F6D91-4C69-4967-8A55-D515CF23F213}" type="presParOf" srcId="{9717F5BE-EFDA-4A4F-8AFC-FCA5A8E41CE0}" destId="{7A5C9358-3D3F-4484-96C0-599CD9213659}" srcOrd="9" destOrd="0" presId="urn:microsoft.com/office/officeart/2008/layout/LinedList"/>
    <dgm:cxn modelId="{F9EB2F17-A668-400D-9A98-2CFAC4439D9E}" type="presParOf" srcId="{7A5C9358-3D3F-4484-96C0-599CD9213659}" destId="{2A51F382-2722-48CB-B9D7-9E980C8DF61A}" srcOrd="0" destOrd="0" presId="urn:microsoft.com/office/officeart/2008/layout/LinedList"/>
    <dgm:cxn modelId="{07849549-A4A7-41D9-8C64-BAF09A6159FA}" type="presParOf" srcId="{7A5C9358-3D3F-4484-96C0-599CD9213659}" destId="{8B17FF81-3301-49A5-BE81-EC5AF6CD5E34}" srcOrd="1" destOrd="0" presId="urn:microsoft.com/office/officeart/2008/layout/LinedList"/>
    <dgm:cxn modelId="{58059BDA-9A8B-4282-ACF6-1108B0842070}" type="presParOf" srcId="{9717F5BE-EFDA-4A4F-8AFC-FCA5A8E41CE0}" destId="{263C3D9B-52B5-4104-93B6-3C49CE0D6606}" srcOrd="10" destOrd="0" presId="urn:microsoft.com/office/officeart/2008/layout/LinedList"/>
    <dgm:cxn modelId="{06766B7C-C858-4DB1-82DD-512DCD00C988}" type="presParOf" srcId="{9717F5BE-EFDA-4A4F-8AFC-FCA5A8E41CE0}" destId="{B1E49412-204D-419B-B4E5-71F7B9D328C9}" srcOrd="11" destOrd="0" presId="urn:microsoft.com/office/officeart/2008/layout/LinedList"/>
    <dgm:cxn modelId="{71F6EFE3-5AEE-4624-8483-31D04DF23A73}" type="presParOf" srcId="{B1E49412-204D-419B-B4E5-71F7B9D328C9}" destId="{37CB4A7B-FA31-4195-A7ED-C3BFCE855FE5}" srcOrd="0" destOrd="0" presId="urn:microsoft.com/office/officeart/2008/layout/LinedList"/>
    <dgm:cxn modelId="{A647A1A3-05F2-4698-9FCD-9D9934D80914}" type="presParOf" srcId="{B1E49412-204D-419B-B4E5-71F7B9D328C9}" destId="{BB690361-09A1-4D1E-BA5B-6E385DD65776}" srcOrd="1" destOrd="0" presId="urn:microsoft.com/office/officeart/2008/layout/LinedList"/>
    <dgm:cxn modelId="{4B9D1717-C793-4480-B70E-6323E2988B0D}" type="presParOf" srcId="{9717F5BE-EFDA-4A4F-8AFC-FCA5A8E41CE0}" destId="{458511A0-19E6-4A71-8C37-2EF91278ED02}" srcOrd="12" destOrd="0" presId="urn:microsoft.com/office/officeart/2008/layout/LinedList"/>
    <dgm:cxn modelId="{0AB37556-03D3-4119-BA8C-4BEB228C60A8}" type="presParOf" srcId="{9717F5BE-EFDA-4A4F-8AFC-FCA5A8E41CE0}" destId="{1086CDA4-CFA1-417D-AD7D-6DB9A12E1152}" srcOrd="13" destOrd="0" presId="urn:microsoft.com/office/officeart/2008/layout/LinedList"/>
    <dgm:cxn modelId="{CC00D120-7B33-4BDE-A17B-7BBF33F61EB6}" type="presParOf" srcId="{1086CDA4-CFA1-417D-AD7D-6DB9A12E1152}" destId="{8679E783-6FC0-44E7-825A-DBBDF84858BE}" srcOrd="0" destOrd="0" presId="urn:microsoft.com/office/officeart/2008/layout/LinedList"/>
    <dgm:cxn modelId="{65ADCADF-3DDD-4AB6-9B28-B835603743B3}" type="presParOf" srcId="{1086CDA4-CFA1-417D-AD7D-6DB9A12E1152}" destId="{92B8112A-3235-4308-83A6-A224DEE27FE9}" srcOrd="1" destOrd="0" presId="urn:microsoft.com/office/officeart/2008/layout/LinedList"/>
    <dgm:cxn modelId="{D50EE7B3-8A7D-4CEF-8D30-713310F86207}" type="presParOf" srcId="{9717F5BE-EFDA-4A4F-8AFC-FCA5A8E41CE0}" destId="{67745502-D882-4703-81B1-85D63ECAAD63}" srcOrd="14" destOrd="0" presId="urn:microsoft.com/office/officeart/2008/layout/LinedList"/>
    <dgm:cxn modelId="{AEA7974B-047F-4E7F-8F9F-74723AEEDF42}" type="presParOf" srcId="{9717F5BE-EFDA-4A4F-8AFC-FCA5A8E41CE0}" destId="{A0B46FA6-B787-44D3-9846-DDAEB2A3FCF8}" srcOrd="15" destOrd="0" presId="urn:microsoft.com/office/officeart/2008/layout/LinedList"/>
    <dgm:cxn modelId="{D0565343-1E7B-4C60-A930-9DC7542FA23F}" type="presParOf" srcId="{A0B46FA6-B787-44D3-9846-DDAEB2A3FCF8}" destId="{DD4C78C6-B89E-4012-B980-6D11F266B54B}" srcOrd="0" destOrd="0" presId="urn:microsoft.com/office/officeart/2008/layout/LinedList"/>
    <dgm:cxn modelId="{208A52A8-F63E-404C-8817-534C58098750}" type="presParOf" srcId="{A0B46FA6-B787-44D3-9846-DDAEB2A3FCF8}" destId="{CBB73AA7-0552-4AEE-B9D8-55E71973B3BC}" srcOrd="1" destOrd="0" presId="urn:microsoft.com/office/officeart/2008/layout/LinedList"/>
    <dgm:cxn modelId="{ED878160-4103-45BB-BB7A-5B3804FF0A29}" type="presParOf" srcId="{9717F5BE-EFDA-4A4F-8AFC-FCA5A8E41CE0}" destId="{5E63F7E2-3BD2-45BC-A69F-4455593353ED}" srcOrd="16" destOrd="0" presId="urn:microsoft.com/office/officeart/2008/layout/LinedList"/>
    <dgm:cxn modelId="{579D7120-3CC1-40B0-8443-5176AAEDCAAD}" type="presParOf" srcId="{9717F5BE-EFDA-4A4F-8AFC-FCA5A8E41CE0}" destId="{28FF8D5D-590A-4FF9-8F2A-A88C010DA5E3}" srcOrd="17" destOrd="0" presId="urn:microsoft.com/office/officeart/2008/layout/LinedList"/>
    <dgm:cxn modelId="{AFBE22B1-A4E6-491A-A18F-EB462E48BA61}" type="presParOf" srcId="{28FF8D5D-590A-4FF9-8F2A-A88C010DA5E3}" destId="{D4F2C480-1305-44E3-9FB0-F3422A7792B0}" srcOrd="0" destOrd="0" presId="urn:microsoft.com/office/officeart/2008/layout/LinedList"/>
    <dgm:cxn modelId="{7F7603D2-87D7-45F3-B5AA-9898F81AE9B7}" type="presParOf" srcId="{28FF8D5D-590A-4FF9-8F2A-A88C010DA5E3}" destId="{A3A047F3-D5C2-40DE-8C68-D86DEB67336E}" srcOrd="1" destOrd="0" presId="urn:microsoft.com/office/officeart/2008/layout/LinedList"/>
    <dgm:cxn modelId="{F305C573-9616-4823-860E-7F0CAAAD2324}" type="presParOf" srcId="{9717F5BE-EFDA-4A4F-8AFC-FCA5A8E41CE0}" destId="{F1D5937A-7800-4AD1-9E6E-CCE61887FDC6}" srcOrd="18" destOrd="0" presId="urn:microsoft.com/office/officeart/2008/layout/LinedList"/>
    <dgm:cxn modelId="{BB3924F9-76AC-49C9-B991-B763F0A147B4}" type="presParOf" srcId="{9717F5BE-EFDA-4A4F-8AFC-FCA5A8E41CE0}" destId="{A628B02E-C77E-4AEE-9E00-02F8C295FEA0}" srcOrd="19" destOrd="0" presId="urn:microsoft.com/office/officeart/2008/layout/LinedList"/>
    <dgm:cxn modelId="{CE263E68-90F8-491D-A542-6D3AF60288E3}" type="presParOf" srcId="{A628B02E-C77E-4AEE-9E00-02F8C295FEA0}" destId="{6B26BAF8-6988-4052-85CC-F52C4929EDBE}" srcOrd="0" destOrd="0" presId="urn:microsoft.com/office/officeart/2008/layout/LinedList"/>
    <dgm:cxn modelId="{F9DB7F23-3904-404D-8A89-4A78C44ABD1C}" type="presParOf" srcId="{A628B02E-C77E-4AEE-9E00-02F8C295FEA0}" destId="{3C20716B-5A54-4926-85E0-D98F0342A2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E2888D-14DB-41A8-949A-6E325916CCF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803D4D-6171-430D-9F31-9888303152A5}">
      <dgm:prSet/>
      <dgm:spPr/>
      <dgm:t>
        <a:bodyPr/>
        <a:lstStyle/>
        <a:p>
          <a:r>
            <a:rPr lang="en-US" dirty="0"/>
            <a:t>Horizonal/transverse is the predominant incision – takes longer to access, sometimes called the “bikini” incision, more bloody; more able to have a TOL and VBAC</a:t>
          </a:r>
        </a:p>
      </dgm:t>
    </dgm:pt>
    <dgm:pt modelId="{4FFBE7A0-29E3-40C6-81AC-6336B72F054F}" type="parTrans" cxnId="{93064C64-3844-4B34-977A-48A841D22E3C}">
      <dgm:prSet/>
      <dgm:spPr/>
      <dgm:t>
        <a:bodyPr/>
        <a:lstStyle/>
        <a:p>
          <a:endParaRPr lang="en-US"/>
        </a:p>
      </dgm:t>
    </dgm:pt>
    <dgm:pt modelId="{4F157103-F97E-428F-8258-755FB954DC2D}" type="sibTrans" cxnId="{93064C64-3844-4B34-977A-48A841D22E3C}">
      <dgm:prSet/>
      <dgm:spPr/>
      <dgm:t>
        <a:bodyPr/>
        <a:lstStyle/>
        <a:p>
          <a:endParaRPr lang="en-US"/>
        </a:p>
      </dgm:t>
    </dgm:pt>
    <dgm:pt modelId="{98677589-D7F0-4306-8543-173DA44AA9A7}">
      <dgm:prSet/>
      <dgm:spPr/>
      <dgm:t>
        <a:bodyPr/>
        <a:lstStyle/>
        <a:p>
          <a:r>
            <a:rPr lang="en-US" dirty="0"/>
            <a:t>Vertical incision – more rapid access to uterus, used in an emergency</a:t>
          </a:r>
        </a:p>
        <a:p>
          <a:r>
            <a:rPr lang="en-US" dirty="0"/>
            <a:t>Uterine rupture if try have a vaginal del; contraindicated for trial of labor (TOL); takes longer to heal, less cosmetically appealing</a:t>
          </a:r>
        </a:p>
      </dgm:t>
    </dgm:pt>
    <dgm:pt modelId="{9EB6B828-2AA3-45C2-9E2F-CD903C3E0A8E}" type="parTrans" cxnId="{A51294EE-7737-4ACF-AB79-D0652C57A7C9}">
      <dgm:prSet/>
      <dgm:spPr/>
      <dgm:t>
        <a:bodyPr/>
        <a:lstStyle/>
        <a:p>
          <a:endParaRPr lang="en-US"/>
        </a:p>
      </dgm:t>
    </dgm:pt>
    <dgm:pt modelId="{DECCB507-5713-4EFD-91F1-B971944355CA}" type="sibTrans" cxnId="{A51294EE-7737-4ACF-AB79-D0652C57A7C9}">
      <dgm:prSet/>
      <dgm:spPr/>
      <dgm:t>
        <a:bodyPr/>
        <a:lstStyle/>
        <a:p>
          <a:endParaRPr lang="en-US"/>
        </a:p>
      </dgm:t>
    </dgm:pt>
    <dgm:pt modelId="{40167966-D68F-428E-B572-51D7C7C032E7}" type="pres">
      <dgm:prSet presAssocID="{F1E2888D-14DB-41A8-949A-6E325916CC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6961799-E40E-4127-9902-BF52EE42B480}" type="pres">
      <dgm:prSet presAssocID="{66803D4D-6171-430D-9F31-9888303152A5}" presName="hierRoot1" presStyleCnt="0"/>
      <dgm:spPr/>
    </dgm:pt>
    <dgm:pt modelId="{04A92751-063B-4251-B5F2-8461D61397E2}" type="pres">
      <dgm:prSet presAssocID="{66803D4D-6171-430D-9F31-9888303152A5}" presName="composite" presStyleCnt="0"/>
      <dgm:spPr/>
    </dgm:pt>
    <dgm:pt modelId="{51E57D41-CC6A-4AC7-A410-A088B1055153}" type="pres">
      <dgm:prSet presAssocID="{66803D4D-6171-430D-9F31-9888303152A5}" presName="background" presStyleLbl="node0" presStyleIdx="0" presStyleCnt="2"/>
      <dgm:spPr/>
    </dgm:pt>
    <dgm:pt modelId="{D439E259-912B-4694-909A-4DFA4EC6E001}" type="pres">
      <dgm:prSet presAssocID="{66803D4D-6171-430D-9F31-9888303152A5}" presName="text" presStyleLbl="fgAcc0" presStyleIdx="0" presStyleCnt="2">
        <dgm:presLayoutVars>
          <dgm:chPref val="3"/>
        </dgm:presLayoutVars>
      </dgm:prSet>
      <dgm:spPr/>
    </dgm:pt>
    <dgm:pt modelId="{AE24999C-0FE5-4C61-96B7-6C61C3334B1C}" type="pres">
      <dgm:prSet presAssocID="{66803D4D-6171-430D-9F31-9888303152A5}" presName="hierChild2" presStyleCnt="0"/>
      <dgm:spPr/>
    </dgm:pt>
    <dgm:pt modelId="{E4D3AE49-3803-4B7D-854B-3E960E99D699}" type="pres">
      <dgm:prSet presAssocID="{98677589-D7F0-4306-8543-173DA44AA9A7}" presName="hierRoot1" presStyleCnt="0"/>
      <dgm:spPr/>
    </dgm:pt>
    <dgm:pt modelId="{6275DAC4-C457-4984-B298-752342105A36}" type="pres">
      <dgm:prSet presAssocID="{98677589-D7F0-4306-8543-173DA44AA9A7}" presName="composite" presStyleCnt="0"/>
      <dgm:spPr/>
    </dgm:pt>
    <dgm:pt modelId="{853519AB-F385-49D9-A0C5-714DBFC5B981}" type="pres">
      <dgm:prSet presAssocID="{98677589-D7F0-4306-8543-173DA44AA9A7}" presName="background" presStyleLbl="node0" presStyleIdx="1" presStyleCnt="2"/>
      <dgm:spPr/>
    </dgm:pt>
    <dgm:pt modelId="{CA040700-7C1E-430E-AC08-57D81F2B3AFC}" type="pres">
      <dgm:prSet presAssocID="{98677589-D7F0-4306-8543-173DA44AA9A7}" presName="text" presStyleLbl="fgAcc0" presStyleIdx="1" presStyleCnt="2">
        <dgm:presLayoutVars>
          <dgm:chPref val="3"/>
        </dgm:presLayoutVars>
      </dgm:prSet>
      <dgm:spPr/>
    </dgm:pt>
    <dgm:pt modelId="{C61F8A65-CDB9-4C85-A378-C2863FD2CC1F}" type="pres">
      <dgm:prSet presAssocID="{98677589-D7F0-4306-8543-173DA44AA9A7}" presName="hierChild2" presStyleCnt="0"/>
      <dgm:spPr/>
    </dgm:pt>
  </dgm:ptLst>
  <dgm:cxnLst>
    <dgm:cxn modelId="{14BA3F30-F2C1-4E3C-838D-166D5C8F32A6}" type="presOf" srcId="{66803D4D-6171-430D-9F31-9888303152A5}" destId="{D439E259-912B-4694-909A-4DFA4EC6E001}" srcOrd="0" destOrd="0" presId="urn:microsoft.com/office/officeart/2005/8/layout/hierarchy1"/>
    <dgm:cxn modelId="{93064C64-3844-4B34-977A-48A841D22E3C}" srcId="{F1E2888D-14DB-41A8-949A-6E325916CCFF}" destId="{66803D4D-6171-430D-9F31-9888303152A5}" srcOrd="0" destOrd="0" parTransId="{4FFBE7A0-29E3-40C6-81AC-6336B72F054F}" sibTransId="{4F157103-F97E-428F-8258-755FB954DC2D}"/>
    <dgm:cxn modelId="{18726D6A-6575-42C5-8EEC-890D2440D85F}" type="presOf" srcId="{F1E2888D-14DB-41A8-949A-6E325916CCFF}" destId="{40167966-D68F-428E-B572-51D7C7C032E7}" srcOrd="0" destOrd="0" presId="urn:microsoft.com/office/officeart/2005/8/layout/hierarchy1"/>
    <dgm:cxn modelId="{DD3B8B90-616C-4125-94F4-3D88106FD85C}" type="presOf" srcId="{98677589-D7F0-4306-8543-173DA44AA9A7}" destId="{CA040700-7C1E-430E-AC08-57D81F2B3AFC}" srcOrd="0" destOrd="0" presId="urn:microsoft.com/office/officeart/2005/8/layout/hierarchy1"/>
    <dgm:cxn modelId="{A51294EE-7737-4ACF-AB79-D0652C57A7C9}" srcId="{F1E2888D-14DB-41A8-949A-6E325916CCFF}" destId="{98677589-D7F0-4306-8543-173DA44AA9A7}" srcOrd="1" destOrd="0" parTransId="{9EB6B828-2AA3-45C2-9E2F-CD903C3E0A8E}" sibTransId="{DECCB507-5713-4EFD-91F1-B971944355CA}"/>
    <dgm:cxn modelId="{FAAB7F26-0F67-4A66-BB7D-A4FC70DD77C2}" type="presParOf" srcId="{40167966-D68F-428E-B572-51D7C7C032E7}" destId="{56961799-E40E-4127-9902-BF52EE42B480}" srcOrd="0" destOrd="0" presId="urn:microsoft.com/office/officeart/2005/8/layout/hierarchy1"/>
    <dgm:cxn modelId="{5CE7E3FE-637E-4794-99C7-B141D6F45D33}" type="presParOf" srcId="{56961799-E40E-4127-9902-BF52EE42B480}" destId="{04A92751-063B-4251-B5F2-8461D61397E2}" srcOrd="0" destOrd="0" presId="urn:microsoft.com/office/officeart/2005/8/layout/hierarchy1"/>
    <dgm:cxn modelId="{833E0A42-4E54-40D9-B731-59AE63340216}" type="presParOf" srcId="{04A92751-063B-4251-B5F2-8461D61397E2}" destId="{51E57D41-CC6A-4AC7-A410-A088B1055153}" srcOrd="0" destOrd="0" presId="urn:microsoft.com/office/officeart/2005/8/layout/hierarchy1"/>
    <dgm:cxn modelId="{A9BCE53E-B1D8-4800-9D19-5E435E92083F}" type="presParOf" srcId="{04A92751-063B-4251-B5F2-8461D61397E2}" destId="{D439E259-912B-4694-909A-4DFA4EC6E001}" srcOrd="1" destOrd="0" presId="urn:microsoft.com/office/officeart/2005/8/layout/hierarchy1"/>
    <dgm:cxn modelId="{7D7B49D3-48E8-4E3E-8C15-856922049986}" type="presParOf" srcId="{56961799-E40E-4127-9902-BF52EE42B480}" destId="{AE24999C-0FE5-4C61-96B7-6C61C3334B1C}" srcOrd="1" destOrd="0" presId="urn:microsoft.com/office/officeart/2005/8/layout/hierarchy1"/>
    <dgm:cxn modelId="{4D94E66F-DC98-438D-A97C-43837E182818}" type="presParOf" srcId="{40167966-D68F-428E-B572-51D7C7C032E7}" destId="{E4D3AE49-3803-4B7D-854B-3E960E99D699}" srcOrd="1" destOrd="0" presId="urn:microsoft.com/office/officeart/2005/8/layout/hierarchy1"/>
    <dgm:cxn modelId="{9F386BC9-0AE9-4C2B-8FE1-D9EDA7DC7E96}" type="presParOf" srcId="{E4D3AE49-3803-4B7D-854B-3E960E99D699}" destId="{6275DAC4-C457-4984-B298-752342105A36}" srcOrd="0" destOrd="0" presId="urn:microsoft.com/office/officeart/2005/8/layout/hierarchy1"/>
    <dgm:cxn modelId="{37FEFCF1-F0C3-4DAB-A6A9-C2E21721C9DE}" type="presParOf" srcId="{6275DAC4-C457-4984-B298-752342105A36}" destId="{853519AB-F385-49D9-A0C5-714DBFC5B981}" srcOrd="0" destOrd="0" presId="urn:microsoft.com/office/officeart/2005/8/layout/hierarchy1"/>
    <dgm:cxn modelId="{B7B94394-475B-4C8D-89C1-BE91D0E7975C}" type="presParOf" srcId="{6275DAC4-C457-4984-B298-752342105A36}" destId="{CA040700-7C1E-430E-AC08-57D81F2B3AFC}" srcOrd="1" destOrd="0" presId="urn:microsoft.com/office/officeart/2005/8/layout/hierarchy1"/>
    <dgm:cxn modelId="{CFFE75D6-DE99-475E-ACB6-0ADEA894D261}" type="presParOf" srcId="{E4D3AE49-3803-4B7D-854B-3E960E99D699}" destId="{C61F8A65-CDB9-4C85-A378-C2863FD2CC1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696557-2264-4579-8202-C3125E1D57F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CC52EF7-20A5-44A6-A3B7-F264BBA148FB}">
      <dgm:prSet/>
      <dgm:spPr/>
      <dgm:t>
        <a:bodyPr/>
        <a:lstStyle/>
        <a:p>
          <a:r>
            <a:rPr lang="en-US"/>
            <a:t>Can be scheduled for convenience and decide when to give birth for both the birthing person and physician</a:t>
          </a:r>
        </a:p>
      </dgm:t>
    </dgm:pt>
    <dgm:pt modelId="{217B709A-AECD-4E65-A84F-D278E329B5FE}" type="parTrans" cxnId="{CE2C3250-EAFB-490E-80DB-64EC20D7D237}">
      <dgm:prSet/>
      <dgm:spPr/>
      <dgm:t>
        <a:bodyPr/>
        <a:lstStyle/>
        <a:p>
          <a:endParaRPr lang="en-US"/>
        </a:p>
      </dgm:t>
    </dgm:pt>
    <dgm:pt modelId="{C306E75B-9ABF-4A93-A057-BD70E2EA13C5}" type="sibTrans" cxnId="{CE2C3250-EAFB-490E-80DB-64EC20D7D237}">
      <dgm:prSet/>
      <dgm:spPr/>
      <dgm:t>
        <a:bodyPr/>
        <a:lstStyle/>
        <a:p>
          <a:endParaRPr lang="en-US"/>
        </a:p>
      </dgm:t>
    </dgm:pt>
    <dgm:pt modelId="{BFE7A428-258E-475A-B20C-8FF9DBB64421}">
      <dgm:prSet/>
      <dgm:spPr/>
      <dgm:t>
        <a:bodyPr/>
        <a:lstStyle/>
        <a:p>
          <a:r>
            <a:rPr lang="en-US"/>
            <a:t>Do not experience the pain of labor – great fear for some persons</a:t>
          </a:r>
        </a:p>
      </dgm:t>
    </dgm:pt>
    <dgm:pt modelId="{506E815B-2467-45DD-9C0C-F7A80A5CF1F2}" type="parTrans" cxnId="{D2CF226B-3361-4C0D-AD53-9F82442FFDEB}">
      <dgm:prSet/>
      <dgm:spPr/>
      <dgm:t>
        <a:bodyPr/>
        <a:lstStyle/>
        <a:p>
          <a:endParaRPr lang="en-US"/>
        </a:p>
      </dgm:t>
    </dgm:pt>
    <dgm:pt modelId="{893D0790-E2B1-4C86-82D0-53986C2E9FD4}" type="sibTrans" cxnId="{D2CF226B-3361-4C0D-AD53-9F82442FFDEB}">
      <dgm:prSet/>
      <dgm:spPr/>
      <dgm:t>
        <a:bodyPr/>
        <a:lstStyle/>
        <a:p>
          <a:endParaRPr lang="en-US"/>
        </a:p>
      </dgm:t>
    </dgm:pt>
    <dgm:pt modelId="{D5E57733-2604-49F3-8F6B-66D5F5F2E97D}">
      <dgm:prSet/>
      <dgm:spPr/>
      <dgm:t>
        <a:bodyPr/>
        <a:lstStyle/>
        <a:p>
          <a:r>
            <a:rPr lang="en-US"/>
            <a:t>Can reduce anxiety of waiting for labor to start</a:t>
          </a:r>
        </a:p>
      </dgm:t>
    </dgm:pt>
    <dgm:pt modelId="{2CDBB0B8-477D-42C2-8D8E-766A9C0A7BD2}" type="parTrans" cxnId="{C02D037B-EBB0-455E-AE28-81AB20973313}">
      <dgm:prSet/>
      <dgm:spPr/>
      <dgm:t>
        <a:bodyPr/>
        <a:lstStyle/>
        <a:p>
          <a:endParaRPr lang="en-US"/>
        </a:p>
      </dgm:t>
    </dgm:pt>
    <dgm:pt modelId="{7559E10F-5BAF-49C2-ACB1-CE16CA43DB38}" type="sibTrans" cxnId="{C02D037B-EBB0-455E-AE28-81AB20973313}">
      <dgm:prSet/>
      <dgm:spPr/>
      <dgm:t>
        <a:bodyPr/>
        <a:lstStyle/>
        <a:p>
          <a:endParaRPr lang="en-US"/>
        </a:p>
      </dgm:t>
    </dgm:pt>
    <dgm:pt modelId="{096274F5-DC75-4218-8138-44BCA2F3035E}">
      <dgm:prSet/>
      <dgm:spPr/>
      <dgm:t>
        <a:bodyPr/>
        <a:lstStyle/>
        <a:p>
          <a:r>
            <a:rPr lang="en-US"/>
            <a:t>Decrease the risk of incontinence and sexual dysfunction</a:t>
          </a:r>
        </a:p>
      </dgm:t>
    </dgm:pt>
    <dgm:pt modelId="{3D482F7B-8CA8-4B20-BE78-79C7274756F0}" type="parTrans" cxnId="{C43EBC75-A50D-4A16-AD08-A329EF84E178}">
      <dgm:prSet/>
      <dgm:spPr/>
      <dgm:t>
        <a:bodyPr/>
        <a:lstStyle/>
        <a:p>
          <a:endParaRPr lang="en-US"/>
        </a:p>
      </dgm:t>
    </dgm:pt>
    <dgm:pt modelId="{FBF0CA97-EA88-4DDF-9236-C0843857023C}" type="sibTrans" cxnId="{C43EBC75-A50D-4A16-AD08-A329EF84E178}">
      <dgm:prSet/>
      <dgm:spPr/>
      <dgm:t>
        <a:bodyPr/>
        <a:lstStyle/>
        <a:p>
          <a:endParaRPr lang="en-US"/>
        </a:p>
      </dgm:t>
    </dgm:pt>
    <dgm:pt modelId="{7CF685E0-A3B1-4B85-AB46-4E730DCFC155}">
      <dgm:prSet/>
      <dgm:spPr/>
      <dgm:t>
        <a:bodyPr/>
        <a:lstStyle/>
        <a:p>
          <a:r>
            <a:rPr lang="en-US"/>
            <a:t>Decrease trauma to the infant not going through the birth canal</a:t>
          </a:r>
        </a:p>
      </dgm:t>
    </dgm:pt>
    <dgm:pt modelId="{9BB44755-259D-41B8-9910-E6E38D5EC71C}" type="parTrans" cxnId="{DC67448C-6AFB-438C-ADAF-F425EDF38A18}">
      <dgm:prSet/>
      <dgm:spPr/>
      <dgm:t>
        <a:bodyPr/>
        <a:lstStyle/>
        <a:p>
          <a:endParaRPr lang="en-US"/>
        </a:p>
      </dgm:t>
    </dgm:pt>
    <dgm:pt modelId="{34503A1D-CE8F-468C-9E58-5CC3CFC02736}" type="sibTrans" cxnId="{DC67448C-6AFB-438C-ADAF-F425EDF38A18}">
      <dgm:prSet/>
      <dgm:spPr/>
      <dgm:t>
        <a:bodyPr/>
        <a:lstStyle/>
        <a:p>
          <a:endParaRPr lang="en-US"/>
        </a:p>
      </dgm:t>
    </dgm:pt>
    <dgm:pt modelId="{E0A80D55-10FE-43AA-80EE-E1ACC797EFF8}" type="pres">
      <dgm:prSet presAssocID="{F0696557-2264-4579-8202-C3125E1D57F9}" presName="outerComposite" presStyleCnt="0">
        <dgm:presLayoutVars>
          <dgm:chMax val="5"/>
          <dgm:dir/>
          <dgm:resizeHandles val="exact"/>
        </dgm:presLayoutVars>
      </dgm:prSet>
      <dgm:spPr/>
    </dgm:pt>
    <dgm:pt modelId="{6BA2D589-C4D0-484F-95C4-439C14D77BAD}" type="pres">
      <dgm:prSet presAssocID="{F0696557-2264-4579-8202-C3125E1D57F9}" presName="dummyMaxCanvas" presStyleCnt="0">
        <dgm:presLayoutVars/>
      </dgm:prSet>
      <dgm:spPr/>
    </dgm:pt>
    <dgm:pt modelId="{AE2875BB-506C-4693-8C18-96C3F9DCB8C0}" type="pres">
      <dgm:prSet presAssocID="{F0696557-2264-4579-8202-C3125E1D57F9}" presName="FiveNodes_1" presStyleLbl="node1" presStyleIdx="0" presStyleCnt="5">
        <dgm:presLayoutVars>
          <dgm:bulletEnabled val="1"/>
        </dgm:presLayoutVars>
      </dgm:prSet>
      <dgm:spPr/>
    </dgm:pt>
    <dgm:pt modelId="{B5D71428-A8D6-4555-9F28-1476E2D3865A}" type="pres">
      <dgm:prSet presAssocID="{F0696557-2264-4579-8202-C3125E1D57F9}" presName="FiveNodes_2" presStyleLbl="node1" presStyleIdx="1" presStyleCnt="5">
        <dgm:presLayoutVars>
          <dgm:bulletEnabled val="1"/>
        </dgm:presLayoutVars>
      </dgm:prSet>
      <dgm:spPr/>
    </dgm:pt>
    <dgm:pt modelId="{F0AA0A5D-DE04-41B9-9FE3-D6E0072CBF03}" type="pres">
      <dgm:prSet presAssocID="{F0696557-2264-4579-8202-C3125E1D57F9}" presName="FiveNodes_3" presStyleLbl="node1" presStyleIdx="2" presStyleCnt="5">
        <dgm:presLayoutVars>
          <dgm:bulletEnabled val="1"/>
        </dgm:presLayoutVars>
      </dgm:prSet>
      <dgm:spPr/>
    </dgm:pt>
    <dgm:pt modelId="{F99814CC-8422-4F0C-A51A-AFC13C506CA0}" type="pres">
      <dgm:prSet presAssocID="{F0696557-2264-4579-8202-C3125E1D57F9}" presName="FiveNodes_4" presStyleLbl="node1" presStyleIdx="3" presStyleCnt="5">
        <dgm:presLayoutVars>
          <dgm:bulletEnabled val="1"/>
        </dgm:presLayoutVars>
      </dgm:prSet>
      <dgm:spPr/>
    </dgm:pt>
    <dgm:pt modelId="{F560E232-9986-4EDE-966E-2DF869352F78}" type="pres">
      <dgm:prSet presAssocID="{F0696557-2264-4579-8202-C3125E1D57F9}" presName="FiveNodes_5" presStyleLbl="node1" presStyleIdx="4" presStyleCnt="5">
        <dgm:presLayoutVars>
          <dgm:bulletEnabled val="1"/>
        </dgm:presLayoutVars>
      </dgm:prSet>
      <dgm:spPr/>
    </dgm:pt>
    <dgm:pt modelId="{90E81AEA-3D1A-4E20-A770-238BBC6BB364}" type="pres">
      <dgm:prSet presAssocID="{F0696557-2264-4579-8202-C3125E1D57F9}" presName="FiveConn_1-2" presStyleLbl="fgAccFollowNode1" presStyleIdx="0" presStyleCnt="4">
        <dgm:presLayoutVars>
          <dgm:bulletEnabled val="1"/>
        </dgm:presLayoutVars>
      </dgm:prSet>
      <dgm:spPr/>
    </dgm:pt>
    <dgm:pt modelId="{F52C1334-A579-43CC-8F61-3E02E3B24954}" type="pres">
      <dgm:prSet presAssocID="{F0696557-2264-4579-8202-C3125E1D57F9}" presName="FiveConn_2-3" presStyleLbl="fgAccFollowNode1" presStyleIdx="1" presStyleCnt="4">
        <dgm:presLayoutVars>
          <dgm:bulletEnabled val="1"/>
        </dgm:presLayoutVars>
      </dgm:prSet>
      <dgm:spPr/>
    </dgm:pt>
    <dgm:pt modelId="{34ADCABE-54C8-4437-BCDE-32A1F309B9C2}" type="pres">
      <dgm:prSet presAssocID="{F0696557-2264-4579-8202-C3125E1D57F9}" presName="FiveConn_3-4" presStyleLbl="fgAccFollowNode1" presStyleIdx="2" presStyleCnt="4">
        <dgm:presLayoutVars>
          <dgm:bulletEnabled val="1"/>
        </dgm:presLayoutVars>
      </dgm:prSet>
      <dgm:spPr/>
    </dgm:pt>
    <dgm:pt modelId="{04D5E6B5-9FC4-48A8-97EB-3446A6F5D1DD}" type="pres">
      <dgm:prSet presAssocID="{F0696557-2264-4579-8202-C3125E1D57F9}" presName="FiveConn_4-5" presStyleLbl="fgAccFollowNode1" presStyleIdx="3" presStyleCnt="4">
        <dgm:presLayoutVars>
          <dgm:bulletEnabled val="1"/>
        </dgm:presLayoutVars>
      </dgm:prSet>
      <dgm:spPr/>
    </dgm:pt>
    <dgm:pt modelId="{6DE8FBDB-D9F4-4BDE-9279-C1DCD2C2A84B}" type="pres">
      <dgm:prSet presAssocID="{F0696557-2264-4579-8202-C3125E1D57F9}" presName="FiveNodes_1_text" presStyleLbl="node1" presStyleIdx="4" presStyleCnt="5">
        <dgm:presLayoutVars>
          <dgm:bulletEnabled val="1"/>
        </dgm:presLayoutVars>
      </dgm:prSet>
      <dgm:spPr/>
    </dgm:pt>
    <dgm:pt modelId="{F8B8EF3E-A765-49B0-96E6-412B19CC402B}" type="pres">
      <dgm:prSet presAssocID="{F0696557-2264-4579-8202-C3125E1D57F9}" presName="FiveNodes_2_text" presStyleLbl="node1" presStyleIdx="4" presStyleCnt="5">
        <dgm:presLayoutVars>
          <dgm:bulletEnabled val="1"/>
        </dgm:presLayoutVars>
      </dgm:prSet>
      <dgm:spPr/>
    </dgm:pt>
    <dgm:pt modelId="{553E4458-77B9-487D-9C7F-B804BE716799}" type="pres">
      <dgm:prSet presAssocID="{F0696557-2264-4579-8202-C3125E1D57F9}" presName="FiveNodes_3_text" presStyleLbl="node1" presStyleIdx="4" presStyleCnt="5">
        <dgm:presLayoutVars>
          <dgm:bulletEnabled val="1"/>
        </dgm:presLayoutVars>
      </dgm:prSet>
      <dgm:spPr/>
    </dgm:pt>
    <dgm:pt modelId="{0369127C-1BD9-4AEE-A3F0-E58801DCDD0F}" type="pres">
      <dgm:prSet presAssocID="{F0696557-2264-4579-8202-C3125E1D57F9}" presName="FiveNodes_4_text" presStyleLbl="node1" presStyleIdx="4" presStyleCnt="5">
        <dgm:presLayoutVars>
          <dgm:bulletEnabled val="1"/>
        </dgm:presLayoutVars>
      </dgm:prSet>
      <dgm:spPr/>
    </dgm:pt>
    <dgm:pt modelId="{25844466-CBF2-4AEC-BA95-222A62FD3694}" type="pres">
      <dgm:prSet presAssocID="{F0696557-2264-4579-8202-C3125E1D57F9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6D7B601-F04A-4359-BA92-884B8C2989B5}" type="presOf" srcId="{C306E75B-9ABF-4A93-A057-BD70E2EA13C5}" destId="{90E81AEA-3D1A-4E20-A770-238BBC6BB364}" srcOrd="0" destOrd="0" presId="urn:microsoft.com/office/officeart/2005/8/layout/vProcess5"/>
    <dgm:cxn modelId="{796B0903-0AE3-43A8-B7E8-DF7A0B3E609F}" type="presOf" srcId="{7559E10F-5BAF-49C2-ACB1-CE16CA43DB38}" destId="{34ADCABE-54C8-4437-BCDE-32A1F309B9C2}" srcOrd="0" destOrd="0" presId="urn:microsoft.com/office/officeart/2005/8/layout/vProcess5"/>
    <dgm:cxn modelId="{D34F8123-BA08-4A6A-9DB7-F91BA6C88902}" type="presOf" srcId="{ECC52EF7-20A5-44A6-A3B7-F264BBA148FB}" destId="{6DE8FBDB-D9F4-4BDE-9279-C1DCD2C2A84B}" srcOrd="1" destOrd="0" presId="urn:microsoft.com/office/officeart/2005/8/layout/vProcess5"/>
    <dgm:cxn modelId="{7BB7BF63-13B0-445F-9EF1-C63A2A86858C}" type="presOf" srcId="{893D0790-E2B1-4C86-82D0-53986C2E9FD4}" destId="{F52C1334-A579-43CC-8F61-3E02E3B24954}" srcOrd="0" destOrd="0" presId="urn:microsoft.com/office/officeart/2005/8/layout/vProcess5"/>
    <dgm:cxn modelId="{D2CF226B-3361-4C0D-AD53-9F82442FFDEB}" srcId="{F0696557-2264-4579-8202-C3125E1D57F9}" destId="{BFE7A428-258E-475A-B20C-8FF9DBB64421}" srcOrd="1" destOrd="0" parTransId="{506E815B-2467-45DD-9C0C-F7A80A5CF1F2}" sibTransId="{893D0790-E2B1-4C86-82D0-53986C2E9FD4}"/>
    <dgm:cxn modelId="{CE2C3250-EAFB-490E-80DB-64EC20D7D237}" srcId="{F0696557-2264-4579-8202-C3125E1D57F9}" destId="{ECC52EF7-20A5-44A6-A3B7-F264BBA148FB}" srcOrd="0" destOrd="0" parTransId="{217B709A-AECD-4E65-A84F-D278E329B5FE}" sibTransId="{C306E75B-9ABF-4A93-A057-BD70E2EA13C5}"/>
    <dgm:cxn modelId="{528B8071-BFC3-46DD-A06F-A03504F52E83}" type="presOf" srcId="{BFE7A428-258E-475A-B20C-8FF9DBB64421}" destId="{F8B8EF3E-A765-49B0-96E6-412B19CC402B}" srcOrd="1" destOrd="0" presId="urn:microsoft.com/office/officeart/2005/8/layout/vProcess5"/>
    <dgm:cxn modelId="{C43EBC75-A50D-4A16-AD08-A329EF84E178}" srcId="{F0696557-2264-4579-8202-C3125E1D57F9}" destId="{096274F5-DC75-4218-8138-44BCA2F3035E}" srcOrd="3" destOrd="0" parTransId="{3D482F7B-8CA8-4B20-BE78-79C7274756F0}" sibTransId="{FBF0CA97-EA88-4DDF-9236-C0843857023C}"/>
    <dgm:cxn modelId="{E7C12C57-7C99-4F69-BD49-87F680512BA6}" type="presOf" srcId="{BFE7A428-258E-475A-B20C-8FF9DBB64421}" destId="{B5D71428-A8D6-4555-9F28-1476E2D3865A}" srcOrd="0" destOrd="0" presId="urn:microsoft.com/office/officeart/2005/8/layout/vProcess5"/>
    <dgm:cxn modelId="{C7CAA378-7BFA-4AEF-8BA6-68A0EBA6AC6D}" type="presOf" srcId="{F0696557-2264-4579-8202-C3125E1D57F9}" destId="{E0A80D55-10FE-43AA-80EE-E1ACC797EFF8}" srcOrd="0" destOrd="0" presId="urn:microsoft.com/office/officeart/2005/8/layout/vProcess5"/>
    <dgm:cxn modelId="{C02D037B-EBB0-455E-AE28-81AB20973313}" srcId="{F0696557-2264-4579-8202-C3125E1D57F9}" destId="{D5E57733-2604-49F3-8F6B-66D5F5F2E97D}" srcOrd="2" destOrd="0" parTransId="{2CDBB0B8-477D-42C2-8D8E-766A9C0A7BD2}" sibTransId="{7559E10F-5BAF-49C2-ACB1-CE16CA43DB38}"/>
    <dgm:cxn modelId="{33C8397F-73BC-43E1-B332-B7A4E880968E}" type="presOf" srcId="{D5E57733-2604-49F3-8F6B-66D5F5F2E97D}" destId="{F0AA0A5D-DE04-41B9-9FE3-D6E0072CBF03}" srcOrd="0" destOrd="0" presId="urn:microsoft.com/office/officeart/2005/8/layout/vProcess5"/>
    <dgm:cxn modelId="{DC2B5F82-1BAF-4E92-A5C4-077A8716A422}" type="presOf" srcId="{096274F5-DC75-4218-8138-44BCA2F3035E}" destId="{F99814CC-8422-4F0C-A51A-AFC13C506CA0}" srcOrd="0" destOrd="0" presId="urn:microsoft.com/office/officeart/2005/8/layout/vProcess5"/>
    <dgm:cxn modelId="{DC67448C-6AFB-438C-ADAF-F425EDF38A18}" srcId="{F0696557-2264-4579-8202-C3125E1D57F9}" destId="{7CF685E0-A3B1-4B85-AB46-4E730DCFC155}" srcOrd="4" destOrd="0" parTransId="{9BB44755-259D-41B8-9910-E6E38D5EC71C}" sibTransId="{34503A1D-CE8F-468C-9E58-5CC3CFC02736}"/>
    <dgm:cxn modelId="{606BF198-F090-4C83-A541-9A67F12809CF}" type="presOf" srcId="{7CF685E0-A3B1-4B85-AB46-4E730DCFC155}" destId="{25844466-CBF2-4AEC-BA95-222A62FD3694}" srcOrd="1" destOrd="0" presId="urn:microsoft.com/office/officeart/2005/8/layout/vProcess5"/>
    <dgm:cxn modelId="{A00D24B8-CB31-4E8C-8D25-307D93D3D8BD}" type="presOf" srcId="{D5E57733-2604-49F3-8F6B-66D5F5F2E97D}" destId="{553E4458-77B9-487D-9C7F-B804BE716799}" srcOrd="1" destOrd="0" presId="urn:microsoft.com/office/officeart/2005/8/layout/vProcess5"/>
    <dgm:cxn modelId="{385CABC6-E359-4481-BB13-3384D0D2803A}" type="presOf" srcId="{7CF685E0-A3B1-4B85-AB46-4E730DCFC155}" destId="{F560E232-9986-4EDE-966E-2DF869352F78}" srcOrd="0" destOrd="0" presId="urn:microsoft.com/office/officeart/2005/8/layout/vProcess5"/>
    <dgm:cxn modelId="{9CD3A9DA-4CEB-4FB9-A847-DE90B5FC2254}" type="presOf" srcId="{ECC52EF7-20A5-44A6-A3B7-F264BBA148FB}" destId="{AE2875BB-506C-4693-8C18-96C3F9DCB8C0}" srcOrd="0" destOrd="0" presId="urn:microsoft.com/office/officeart/2005/8/layout/vProcess5"/>
    <dgm:cxn modelId="{A7D3FFDA-4BD6-4DD5-ACC1-10E194857CEF}" type="presOf" srcId="{FBF0CA97-EA88-4DDF-9236-C0843857023C}" destId="{04D5E6B5-9FC4-48A8-97EB-3446A6F5D1DD}" srcOrd="0" destOrd="0" presId="urn:microsoft.com/office/officeart/2005/8/layout/vProcess5"/>
    <dgm:cxn modelId="{A4860FF9-8DE8-451C-951F-A7E38817211B}" type="presOf" srcId="{096274F5-DC75-4218-8138-44BCA2F3035E}" destId="{0369127C-1BD9-4AEE-A3F0-E58801DCDD0F}" srcOrd="1" destOrd="0" presId="urn:microsoft.com/office/officeart/2005/8/layout/vProcess5"/>
    <dgm:cxn modelId="{E938C28C-0263-4E1E-B8E3-0C7EA8513706}" type="presParOf" srcId="{E0A80D55-10FE-43AA-80EE-E1ACC797EFF8}" destId="{6BA2D589-C4D0-484F-95C4-439C14D77BAD}" srcOrd="0" destOrd="0" presId="urn:microsoft.com/office/officeart/2005/8/layout/vProcess5"/>
    <dgm:cxn modelId="{E93E677B-6BAD-40BA-B0D1-B41D6409CD5A}" type="presParOf" srcId="{E0A80D55-10FE-43AA-80EE-E1ACC797EFF8}" destId="{AE2875BB-506C-4693-8C18-96C3F9DCB8C0}" srcOrd="1" destOrd="0" presId="urn:microsoft.com/office/officeart/2005/8/layout/vProcess5"/>
    <dgm:cxn modelId="{0D42251E-4717-4ED2-AAB0-CC8C4BC55897}" type="presParOf" srcId="{E0A80D55-10FE-43AA-80EE-E1ACC797EFF8}" destId="{B5D71428-A8D6-4555-9F28-1476E2D3865A}" srcOrd="2" destOrd="0" presId="urn:microsoft.com/office/officeart/2005/8/layout/vProcess5"/>
    <dgm:cxn modelId="{73C4C243-4F90-4A11-9F7C-740EC73D7777}" type="presParOf" srcId="{E0A80D55-10FE-43AA-80EE-E1ACC797EFF8}" destId="{F0AA0A5D-DE04-41B9-9FE3-D6E0072CBF03}" srcOrd="3" destOrd="0" presId="urn:microsoft.com/office/officeart/2005/8/layout/vProcess5"/>
    <dgm:cxn modelId="{664925EB-5889-4A1B-B837-5E8F81180C20}" type="presParOf" srcId="{E0A80D55-10FE-43AA-80EE-E1ACC797EFF8}" destId="{F99814CC-8422-4F0C-A51A-AFC13C506CA0}" srcOrd="4" destOrd="0" presId="urn:microsoft.com/office/officeart/2005/8/layout/vProcess5"/>
    <dgm:cxn modelId="{379E0849-AC79-4E89-A98B-D0103A1B9CAE}" type="presParOf" srcId="{E0A80D55-10FE-43AA-80EE-E1ACC797EFF8}" destId="{F560E232-9986-4EDE-966E-2DF869352F78}" srcOrd="5" destOrd="0" presId="urn:microsoft.com/office/officeart/2005/8/layout/vProcess5"/>
    <dgm:cxn modelId="{B2AC310A-8118-4099-8B27-40D1389B9194}" type="presParOf" srcId="{E0A80D55-10FE-43AA-80EE-E1ACC797EFF8}" destId="{90E81AEA-3D1A-4E20-A770-238BBC6BB364}" srcOrd="6" destOrd="0" presId="urn:microsoft.com/office/officeart/2005/8/layout/vProcess5"/>
    <dgm:cxn modelId="{B038B396-BC6F-44D3-9B3B-7C8620F81370}" type="presParOf" srcId="{E0A80D55-10FE-43AA-80EE-E1ACC797EFF8}" destId="{F52C1334-A579-43CC-8F61-3E02E3B24954}" srcOrd="7" destOrd="0" presId="urn:microsoft.com/office/officeart/2005/8/layout/vProcess5"/>
    <dgm:cxn modelId="{264F9288-758F-4DD3-9BC4-0651BE29C8DC}" type="presParOf" srcId="{E0A80D55-10FE-43AA-80EE-E1ACC797EFF8}" destId="{34ADCABE-54C8-4437-BCDE-32A1F309B9C2}" srcOrd="8" destOrd="0" presId="urn:microsoft.com/office/officeart/2005/8/layout/vProcess5"/>
    <dgm:cxn modelId="{4EF37F1C-E157-43C7-A7C8-E860F882C0B1}" type="presParOf" srcId="{E0A80D55-10FE-43AA-80EE-E1ACC797EFF8}" destId="{04D5E6B5-9FC4-48A8-97EB-3446A6F5D1DD}" srcOrd="9" destOrd="0" presId="urn:microsoft.com/office/officeart/2005/8/layout/vProcess5"/>
    <dgm:cxn modelId="{F5B1A8EE-DA36-43AB-9799-6D669A0E418E}" type="presParOf" srcId="{E0A80D55-10FE-43AA-80EE-E1ACC797EFF8}" destId="{6DE8FBDB-D9F4-4BDE-9279-C1DCD2C2A84B}" srcOrd="10" destOrd="0" presId="urn:microsoft.com/office/officeart/2005/8/layout/vProcess5"/>
    <dgm:cxn modelId="{6A04C069-258D-48C3-9D63-A19709B3A819}" type="presParOf" srcId="{E0A80D55-10FE-43AA-80EE-E1ACC797EFF8}" destId="{F8B8EF3E-A765-49B0-96E6-412B19CC402B}" srcOrd="11" destOrd="0" presId="urn:microsoft.com/office/officeart/2005/8/layout/vProcess5"/>
    <dgm:cxn modelId="{4A0446DA-94F3-4174-A803-B470051A14B8}" type="presParOf" srcId="{E0A80D55-10FE-43AA-80EE-E1ACC797EFF8}" destId="{553E4458-77B9-487D-9C7F-B804BE716799}" srcOrd="12" destOrd="0" presId="urn:microsoft.com/office/officeart/2005/8/layout/vProcess5"/>
    <dgm:cxn modelId="{5395847C-B31A-4D8F-8E45-B668E9752588}" type="presParOf" srcId="{E0A80D55-10FE-43AA-80EE-E1ACC797EFF8}" destId="{0369127C-1BD9-4AEE-A3F0-E58801DCDD0F}" srcOrd="13" destOrd="0" presId="urn:microsoft.com/office/officeart/2005/8/layout/vProcess5"/>
    <dgm:cxn modelId="{4CB29EC3-E62E-4E4B-849C-38151F802E7D}" type="presParOf" srcId="{E0A80D55-10FE-43AA-80EE-E1ACC797EFF8}" destId="{25844466-CBF2-4AEC-BA95-222A62FD369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0F4ADA-8E21-4EB2-AD99-C1908CEEE43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E058EB7-505F-4B83-8894-E10D6EF486C3}">
      <dgm:prSet/>
      <dgm:spPr/>
      <dgm:t>
        <a:bodyPr/>
        <a:lstStyle/>
        <a:p>
          <a:r>
            <a:rPr lang="en-US"/>
            <a:t>Risks of cesarean birth for neonates are equally concerning. Apart from fetuses in breech presentation, neonates have reaped few benefits from the rising cesarean birth rate</a:t>
          </a:r>
        </a:p>
      </dgm:t>
    </dgm:pt>
    <dgm:pt modelId="{834A0A6A-C35E-43DE-B62F-F9AD77DDB694}" type="parTrans" cxnId="{E5562CBF-DDB5-4C46-9A21-1001CD64E023}">
      <dgm:prSet/>
      <dgm:spPr/>
      <dgm:t>
        <a:bodyPr/>
        <a:lstStyle/>
        <a:p>
          <a:endParaRPr lang="en-US"/>
        </a:p>
      </dgm:t>
    </dgm:pt>
    <dgm:pt modelId="{63AAD632-77E4-476A-848D-0ED6C871DF57}" type="sibTrans" cxnId="{E5562CBF-DDB5-4C46-9A21-1001CD64E023}">
      <dgm:prSet/>
      <dgm:spPr/>
      <dgm:t>
        <a:bodyPr/>
        <a:lstStyle/>
        <a:p>
          <a:endParaRPr lang="en-US"/>
        </a:p>
      </dgm:t>
    </dgm:pt>
    <dgm:pt modelId="{9A2B4188-C8AF-4E12-A6E9-9CA63AF9E987}">
      <dgm:prSet/>
      <dgm:spPr/>
      <dgm:t>
        <a:bodyPr/>
        <a:lstStyle/>
        <a:p>
          <a:r>
            <a:rPr lang="en-US"/>
            <a:t>As cesarean rates increased in recent decades, cerebral palsy rates remained unchanged</a:t>
          </a:r>
        </a:p>
      </dgm:t>
    </dgm:pt>
    <dgm:pt modelId="{A0A7248E-B4FE-42E3-BACC-9DED0614F47B}" type="parTrans" cxnId="{988B1F38-8411-4D3D-9558-6A1B3070919F}">
      <dgm:prSet/>
      <dgm:spPr/>
      <dgm:t>
        <a:bodyPr/>
        <a:lstStyle/>
        <a:p>
          <a:endParaRPr lang="en-US"/>
        </a:p>
      </dgm:t>
    </dgm:pt>
    <dgm:pt modelId="{F78D04EB-9DB7-4CAE-8969-46454A6060C1}" type="sibTrans" cxnId="{988B1F38-8411-4D3D-9558-6A1B3070919F}">
      <dgm:prSet/>
      <dgm:spPr/>
      <dgm:t>
        <a:bodyPr/>
        <a:lstStyle/>
        <a:p>
          <a:endParaRPr lang="en-US"/>
        </a:p>
      </dgm:t>
    </dgm:pt>
    <dgm:pt modelId="{7916F05B-F1DA-4B68-948E-14E89CF84FCF}">
      <dgm:prSet/>
      <dgm:spPr/>
      <dgm:t>
        <a:bodyPr/>
        <a:lstStyle/>
        <a:p>
          <a:r>
            <a:rPr lang="en-US"/>
            <a:t>Evidence also indicates that significant health consequences, including higher rates of serious respiratory complications</a:t>
          </a:r>
        </a:p>
      </dgm:t>
    </dgm:pt>
    <dgm:pt modelId="{C865F9C8-DD2E-41AA-8D37-B47ACE857B08}" type="parTrans" cxnId="{9F28E77F-D252-43F1-AA8C-2F4A060C3351}">
      <dgm:prSet/>
      <dgm:spPr/>
      <dgm:t>
        <a:bodyPr/>
        <a:lstStyle/>
        <a:p>
          <a:endParaRPr lang="en-US"/>
        </a:p>
      </dgm:t>
    </dgm:pt>
    <dgm:pt modelId="{73B8C51B-6135-4AA3-A6B8-671723267813}" type="sibTrans" cxnId="{9F28E77F-D252-43F1-AA8C-2F4A060C3351}">
      <dgm:prSet/>
      <dgm:spPr/>
      <dgm:t>
        <a:bodyPr/>
        <a:lstStyle/>
        <a:p>
          <a:endParaRPr lang="en-US"/>
        </a:p>
      </dgm:t>
    </dgm:pt>
    <dgm:pt modelId="{C2119559-D296-4B7A-A81C-9786D7578384}">
      <dgm:prSet/>
      <dgm:spPr/>
      <dgm:t>
        <a:bodyPr/>
        <a:lstStyle/>
        <a:p>
          <a:r>
            <a:rPr lang="en-US"/>
            <a:t>cesarean birth remains a barrier to early breastfeeding support, delays the first feeding, and may interfere with early skin-to-skin contact</a:t>
          </a:r>
        </a:p>
      </dgm:t>
    </dgm:pt>
    <dgm:pt modelId="{A7FB2699-93F3-47CA-8361-9C6CFD22BD5B}" type="parTrans" cxnId="{52557BE3-0DB9-43B4-827A-BC2195F05B89}">
      <dgm:prSet/>
      <dgm:spPr/>
      <dgm:t>
        <a:bodyPr/>
        <a:lstStyle/>
        <a:p>
          <a:endParaRPr lang="en-US"/>
        </a:p>
      </dgm:t>
    </dgm:pt>
    <dgm:pt modelId="{F221F870-938B-44FD-BDB9-B8F9FFA9E91A}" type="sibTrans" cxnId="{52557BE3-0DB9-43B4-827A-BC2195F05B89}">
      <dgm:prSet/>
      <dgm:spPr/>
      <dgm:t>
        <a:bodyPr/>
        <a:lstStyle/>
        <a:p>
          <a:endParaRPr lang="en-US"/>
        </a:p>
      </dgm:t>
    </dgm:pt>
    <dgm:pt modelId="{3AC276E5-2B8B-4B38-8FF8-24724F28AE6A}">
      <dgm:prSet/>
      <dgm:spPr/>
      <dgm:t>
        <a:bodyPr/>
        <a:lstStyle/>
        <a:p>
          <a:r>
            <a:rPr lang="en-US"/>
            <a:t>Respiratory problems – transient tachypnea – difficulty clearing fetal lung fluid</a:t>
          </a:r>
        </a:p>
      </dgm:t>
    </dgm:pt>
    <dgm:pt modelId="{760759BC-5E3C-4DB6-8F89-284A617E0583}" type="parTrans" cxnId="{6C938412-191E-4AFC-8B1D-1F0519272991}">
      <dgm:prSet/>
      <dgm:spPr/>
      <dgm:t>
        <a:bodyPr/>
        <a:lstStyle/>
        <a:p>
          <a:endParaRPr lang="en-US"/>
        </a:p>
      </dgm:t>
    </dgm:pt>
    <dgm:pt modelId="{0FE06B64-7BE4-422E-B756-D18B894BCB87}" type="sibTrans" cxnId="{6C938412-191E-4AFC-8B1D-1F0519272991}">
      <dgm:prSet/>
      <dgm:spPr/>
      <dgm:t>
        <a:bodyPr/>
        <a:lstStyle/>
        <a:p>
          <a:endParaRPr lang="en-US"/>
        </a:p>
      </dgm:t>
    </dgm:pt>
    <dgm:pt modelId="{FDC5CD83-7B00-4170-BECB-196354F72215}">
      <dgm:prSet/>
      <dgm:spPr/>
      <dgm:t>
        <a:bodyPr/>
        <a:lstStyle/>
        <a:p>
          <a:r>
            <a:rPr lang="en-US"/>
            <a:t>Pulmonary hypertension increases</a:t>
          </a:r>
        </a:p>
      </dgm:t>
    </dgm:pt>
    <dgm:pt modelId="{B241D1FD-1258-41CB-80C9-5492B615AE77}" type="parTrans" cxnId="{425F1805-FF6E-40DD-897E-F8E211A56DC5}">
      <dgm:prSet/>
      <dgm:spPr/>
      <dgm:t>
        <a:bodyPr/>
        <a:lstStyle/>
        <a:p>
          <a:endParaRPr lang="en-US"/>
        </a:p>
      </dgm:t>
    </dgm:pt>
    <dgm:pt modelId="{23944B7D-DBF7-4CD3-8B11-E98CD48845A5}" type="sibTrans" cxnId="{425F1805-FF6E-40DD-897E-F8E211A56DC5}">
      <dgm:prSet/>
      <dgm:spPr/>
      <dgm:t>
        <a:bodyPr/>
        <a:lstStyle/>
        <a:p>
          <a:endParaRPr lang="en-US"/>
        </a:p>
      </dgm:t>
    </dgm:pt>
    <dgm:pt modelId="{B2DC6388-3163-4504-B3C7-A0A2B38B27FE}">
      <dgm:prSet/>
      <dgm:spPr/>
      <dgm:t>
        <a:bodyPr/>
        <a:lstStyle/>
        <a:p>
          <a:r>
            <a:rPr lang="en-US"/>
            <a:t>Surgical injury – accidental nicks to the skin can occur</a:t>
          </a:r>
        </a:p>
      </dgm:t>
    </dgm:pt>
    <dgm:pt modelId="{CF7EA82A-70E8-4B87-9748-959BB6F4C08B}" type="parTrans" cxnId="{053B3228-8CDB-4DFC-B89B-3FC0233A4A42}">
      <dgm:prSet/>
      <dgm:spPr/>
      <dgm:t>
        <a:bodyPr/>
        <a:lstStyle/>
        <a:p>
          <a:endParaRPr lang="en-US"/>
        </a:p>
      </dgm:t>
    </dgm:pt>
    <dgm:pt modelId="{BB3BA690-9893-4A0C-9E70-238E9403B369}" type="sibTrans" cxnId="{053B3228-8CDB-4DFC-B89B-3FC0233A4A42}">
      <dgm:prSet/>
      <dgm:spPr/>
      <dgm:t>
        <a:bodyPr/>
        <a:lstStyle/>
        <a:p>
          <a:endParaRPr lang="en-US"/>
        </a:p>
      </dgm:t>
    </dgm:pt>
    <dgm:pt modelId="{FF09BFEE-5DF6-405B-9824-993115941F99}">
      <dgm:prSet/>
      <dgm:spPr/>
      <dgm:t>
        <a:bodyPr/>
        <a:lstStyle/>
        <a:p>
          <a:r>
            <a:rPr lang="en-US"/>
            <a:t>Increased NICU admissions</a:t>
          </a:r>
        </a:p>
      </dgm:t>
    </dgm:pt>
    <dgm:pt modelId="{F678C115-23AA-4B76-BEEE-A66EE1970B35}" type="parTrans" cxnId="{09F269F9-DCA8-45A8-82F8-2A5E3493E07E}">
      <dgm:prSet/>
      <dgm:spPr/>
      <dgm:t>
        <a:bodyPr/>
        <a:lstStyle/>
        <a:p>
          <a:endParaRPr lang="en-US"/>
        </a:p>
      </dgm:t>
    </dgm:pt>
    <dgm:pt modelId="{6D0A49EF-65FB-4A15-8C6B-25B075295085}" type="sibTrans" cxnId="{09F269F9-DCA8-45A8-82F8-2A5E3493E07E}">
      <dgm:prSet/>
      <dgm:spPr/>
      <dgm:t>
        <a:bodyPr/>
        <a:lstStyle/>
        <a:p>
          <a:endParaRPr lang="en-US"/>
        </a:p>
      </dgm:t>
    </dgm:pt>
    <dgm:pt modelId="{D764AC0C-7A98-43CD-A91D-D8AD0133F5AC}" type="pres">
      <dgm:prSet presAssocID="{8C0F4ADA-8E21-4EB2-AD99-C1908CEEE436}" presName="diagram" presStyleCnt="0">
        <dgm:presLayoutVars>
          <dgm:dir/>
          <dgm:resizeHandles val="exact"/>
        </dgm:presLayoutVars>
      </dgm:prSet>
      <dgm:spPr/>
    </dgm:pt>
    <dgm:pt modelId="{4F4256E8-FD16-4B99-A245-ED0319939396}" type="pres">
      <dgm:prSet presAssocID="{6E058EB7-505F-4B83-8894-E10D6EF486C3}" presName="node" presStyleLbl="node1" presStyleIdx="0" presStyleCnt="8">
        <dgm:presLayoutVars>
          <dgm:bulletEnabled val="1"/>
        </dgm:presLayoutVars>
      </dgm:prSet>
      <dgm:spPr/>
    </dgm:pt>
    <dgm:pt modelId="{01986579-C360-44A1-927E-804AB8E21D2D}" type="pres">
      <dgm:prSet presAssocID="{63AAD632-77E4-476A-848D-0ED6C871DF57}" presName="sibTrans" presStyleCnt="0"/>
      <dgm:spPr/>
    </dgm:pt>
    <dgm:pt modelId="{F80AC355-4385-46BB-8FBB-993797ECF647}" type="pres">
      <dgm:prSet presAssocID="{9A2B4188-C8AF-4E12-A6E9-9CA63AF9E987}" presName="node" presStyleLbl="node1" presStyleIdx="1" presStyleCnt="8">
        <dgm:presLayoutVars>
          <dgm:bulletEnabled val="1"/>
        </dgm:presLayoutVars>
      </dgm:prSet>
      <dgm:spPr/>
    </dgm:pt>
    <dgm:pt modelId="{49ED6FC5-9457-4E5C-9CAD-DC2B652CC7C2}" type="pres">
      <dgm:prSet presAssocID="{F78D04EB-9DB7-4CAE-8969-46454A6060C1}" presName="sibTrans" presStyleCnt="0"/>
      <dgm:spPr/>
    </dgm:pt>
    <dgm:pt modelId="{B32E791B-7329-471F-B194-DA85516B5097}" type="pres">
      <dgm:prSet presAssocID="{7916F05B-F1DA-4B68-948E-14E89CF84FCF}" presName="node" presStyleLbl="node1" presStyleIdx="2" presStyleCnt="8">
        <dgm:presLayoutVars>
          <dgm:bulletEnabled val="1"/>
        </dgm:presLayoutVars>
      </dgm:prSet>
      <dgm:spPr/>
    </dgm:pt>
    <dgm:pt modelId="{6437E72A-0F3D-4F44-82AD-7A615C54F1E9}" type="pres">
      <dgm:prSet presAssocID="{73B8C51B-6135-4AA3-A6B8-671723267813}" presName="sibTrans" presStyleCnt="0"/>
      <dgm:spPr/>
    </dgm:pt>
    <dgm:pt modelId="{C10E9845-D4CC-4129-B828-174D6ECCA2F8}" type="pres">
      <dgm:prSet presAssocID="{C2119559-D296-4B7A-A81C-9786D7578384}" presName="node" presStyleLbl="node1" presStyleIdx="3" presStyleCnt="8">
        <dgm:presLayoutVars>
          <dgm:bulletEnabled val="1"/>
        </dgm:presLayoutVars>
      </dgm:prSet>
      <dgm:spPr/>
    </dgm:pt>
    <dgm:pt modelId="{4728D176-6AEA-49A2-81B1-EA93E75A2315}" type="pres">
      <dgm:prSet presAssocID="{F221F870-938B-44FD-BDB9-B8F9FFA9E91A}" presName="sibTrans" presStyleCnt="0"/>
      <dgm:spPr/>
    </dgm:pt>
    <dgm:pt modelId="{10BB46C6-FABB-47B1-B684-E297D61C5987}" type="pres">
      <dgm:prSet presAssocID="{3AC276E5-2B8B-4B38-8FF8-24724F28AE6A}" presName="node" presStyleLbl="node1" presStyleIdx="4" presStyleCnt="8">
        <dgm:presLayoutVars>
          <dgm:bulletEnabled val="1"/>
        </dgm:presLayoutVars>
      </dgm:prSet>
      <dgm:spPr/>
    </dgm:pt>
    <dgm:pt modelId="{661C8A4F-5EF7-498E-9778-2D813A170EBB}" type="pres">
      <dgm:prSet presAssocID="{0FE06B64-7BE4-422E-B756-D18B894BCB87}" presName="sibTrans" presStyleCnt="0"/>
      <dgm:spPr/>
    </dgm:pt>
    <dgm:pt modelId="{B3B428B9-1CDC-4889-A101-0B2EF82045B7}" type="pres">
      <dgm:prSet presAssocID="{FDC5CD83-7B00-4170-BECB-196354F72215}" presName="node" presStyleLbl="node1" presStyleIdx="5" presStyleCnt="8">
        <dgm:presLayoutVars>
          <dgm:bulletEnabled val="1"/>
        </dgm:presLayoutVars>
      </dgm:prSet>
      <dgm:spPr/>
    </dgm:pt>
    <dgm:pt modelId="{D36725DF-089D-458D-9C6B-378D96BA724F}" type="pres">
      <dgm:prSet presAssocID="{23944B7D-DBF7-4CD3-8B11-E98CD48845A5}" presName="sibTrans" presStyleCnt="0"/>
      <dgm:spPr/>
    </dgm:pt>
    <dgm:pt modelId="{FE49C49B-D32F-4CDC-99B2-58CFA7A467C5}" type="pres">
      <dgm:prSet presAssocID="{B2DC6388-3163-4504-B3C7-A0A2B38B27FE}" presName="node" presStyleLbl="node1" presStyleIdx="6" presStyleCnt="8">
        <dgm:presLayoutVars>
          <dgm:bulletEnabled val="1"/>
        </dgm:presLayoutVars>
      </dgm:prSet>
      <dgm:spPr/>
    </dgm:pt>
    <dgm:pt modelId="{961C32E3-BB8B-4E99-A4FA-F58E6F5BCD79}" type="pres">
      <dgm:prSet presAssocID="{BB3BA690-9893-4A0C-9E70-238E9403B369}" presName="sibTrans" presStyleCnt="0"/>
      <dgm:spPr/>
    </dgm:pt>
    <dgm:pt modelId="{E3F89441-5338-46F8-8DED-4893A9B1AC00}" type="pres">
      <dgm:prSet presAssocID="{FF09BFEE-5DF6-405B-9824-993115941F99}" presName="node" presStyleLbl="node1" presStyleIdx="7" presStyleCnt="8">
        <dgm:presLayoutVars>
          <dgm:bulletEnabled val="1"/>
        </dgm:presLayoutVars>
      </dgm:prSet>
      <dgm:spPr/>
    </dgm:pt>
  </dgm:ptLst>
  <dgm:cxnLst>
    <dgm:cxn modelId="{425F1805-FF6E-40DD-897E-F8E211A56DC5}" srcId="{8C0F4ADA-8E21-4EB2-AD99-C1908CEEE436}" destId="{FDC5CD83-7B00-4170-BECB-196354F72215}" srcOrd="5" destOrd="0" parTransId="{B241D1FD-1258-41CB-80C9-5492B615AE77}" sibTransId="{23944B7D-DBF7-4CD3-8B11-E98CD48845A5}"/>
    <dgm:cxn modelId="{6C938412-191E-4AFC-8B1D-1F0519272991}" srcId="{8C0F4ADA-8E21-4EB2-AD99-C1908CEEE436}" destId="{3AC276E5-2B8B-4B38-8FF8-24724F28AE6A}" srcOrd="4" destOrd="0" parTransId="{760759BC-5E3C-4DB6-8F89-284A617E0583}" sibTransId="{0FE06B64-7BE4-422E-B756-D18B894BCB87}"/>
    <dgm:cxn modelId="{BCA5A315-1064-4304-9E08-A72DABFB1751}" type="presOf" srcId="{B2DC6388-3163-4504-B3C7-A0A2B38B27FE}" destId="{FE49C49B-D32F-4CDC-99B2-58CFA7A467C5}" srcOrd="0" destOrd="0" presId="urn:microsoft.com/office/officeart/2005/8/layout/default"/>
    <dgm:cxn modelId="{053B3228-8CDB-4DFC-B89B-3FC0233A4A42}" srcId="{8C0F4ADA-8E21-4EB2-AD99-C1908CEEE436}" destId="{B2DC6388-3163-4504-B3C7-A0A2B38B27FE}" srcOrd="6" destOrd="0" parTransId="{CF7EA82A-70E8-4B87-9748-959BB6F4C08B}" sibTransId="{BB3BA690-9893-4A0C-9E70-238E9403B369}"/>
    <dgm:cxn modelId="{07CAE329-FEF5-4E9B-8DDD-0F5AB5B80364}" type="presOf" srcId="{9A2B4188-C8AF-4E12-A6E9-9CA63AF9E987}" destId="{F80AC355-4385-46BB-8FBB-993797ECF647}" srcOrd="0" destOrd="0" presId="urn:microsoft.com/office/officeart/2005/8/layout/default"/>
    <dgm:cxn modelId="{988B1F38-8411-4D3D-9558-6A1B3070919F}" srcId="{8C0F4ADA-8E21-4EB2-AD99-C1908CEEE436}" destId="{9A2B4188-C8AF-4E12-A6E9-9CA63AF9E987}" srcOrd="1" destOrd="0" parTransId="{A0A7248E-B4FE-42E3-BACC-9DED0614F47B}" sibTransId="{F78D04EB-9DB7-4CAE-8969-46454A6060C1}"/>
    <dgm:cxn modelId="{8823397D-E640-402C-BDDD-9741EF2C6E6F}" type="presOf" srcId="{7916F05B-F1DA-4B68-948E-14E89CF84FCF}" destId="{B32E791B-7329-471F-B194-DA85516B5097}" srcOrd="0" destOrd="0" presId="urn:microsoft.com/office/officeart/2005/8/layout/default"/>
    <dgm:cxn modelId="{9F28E77F-D252-43F1-AA8C-2F4A060C3351}" srcId="{8C0F4ADA-8E21-4EB2-AD99-C1908CEEE436}" destId="{7916F05B-F1DA-4B68-948E-14E89CF84FCF}" srcOrd="2" destOrd="0" parTransId="{C865F9C8-DD2E-41AA-8D37-B47ACE857B08}" sibTransId="{73B8C51B-6135-4AA3-A6B8-671723267813}"/>
    <dgm:cxn modelId="{12D10390-592C-4539-ADF5-07E73F9C478B}" type="presOf" srcId="{6E058EB7-505F-4B83-8894-E10D6EF486C3}" destId="{4F4256E8-FD16-4B99-A245-ED0319939396}" srcOrd="0" destOrd="0" presId="urn:microsoft.com/office/officeart/2005/8/layout/default"/>
    <dgm:cxn modelId="{839E5E9A-4C44-4FAC-B2EF-9BDF74F274E1}" type="presOf" srcId="{FDC5CD83-7B00-4170-BECB-196354F72215}" destId="{B3B428B9-1CDC-4889-A101-0B2EF82045B7}" srcOrd="0" destOrd="0" presId="urn:microsoft.com/office/officeart/2005/8/layout/default"/>
    <dgm:cxn modelId="{FF7D1EA1-A24D-4507-8950-7E2BBECB64A0}" type="presOf" srcId="{C2119559-D296-4B7A-A81C-9786D7578384}" destId="{C10E9845-D4CC-4129-B828-174D6ECCA2F8}" srcOrd="0" destOrd="0" presId="urn:microsoft.com/office/officeart/2005/8/layout/default"/>
    <dgm:cxn modelId="{9DB503A9-A184-4C58-83A9-84E9988EFF1C}" type="presOf" srcId="{3AC276E5-2B8B-4B38-8FF8-24724F28AE6A}" destId="{10BB46C6-FABB-47B1-B684-E297D61C5987}" srcOrd="0" destOrd="0" presId="urn:microsoft.com/office/officeart/2005/8/layout/default"/>
    <dgm:cxn modelId="{F80A5DBC-2BBB-4326-B561-D8EF963E05B9}" type="presOf" srcId="{FF09BFEE-5DF6-405B-9824-993115941F99}" destId="{E3F89441-5338-46F8-8DED-4893A9B1AC00}" srcOrd="0" destOrd="0" presId="urn:microsoft.com/office/officeart/2005/8/layout/default"/>
    <dgm:cxn modelId="{E5562CBF-DDB5-4C46-9A21-1001CD64E023}" srcId="{8C0F4ADA-8E21-4EB2-AD99-C1908CEEE436}" destId="{6E058EB7-505F-4B83-8894-E10D6EF486C3}" srcOrd="0" destOrd="0" parTransId="{834A0A6A-C35E-43DE-B62F-F9AD77DDB694}" sibTransId="{63AAD632-77E4-476A-848D-0ED6C871DF57}"/>
    <dgm:cxn modelId="{52557BE3-0DB9-43B4-827A-BC2195F05B89}" srcId="{8C0F4ADA-8E21-4EB2-AD99-C1908CEEE436}" destId="{C2119559-D296-4B7A-A81C-9786D7578384}" srcOrd="3" destOrd="0" parTransId="{A7FB2699-93F3-47CA-8361-9C6CFD22BD5B}" sibTransId="{F221F870-938B-44FD-BDB9-B8F9FFA9E91A}"/>
    <dgm:cxn modelId="{09F269F9-DCA8-45A8-82F8-2A5E3493E07E}" srcId="{8C0F4ADA-8E21-4EB2-AD99-C1908CEEE436}" destId="{FF09BFEE-5DF6-405B-9824-993115941F99}" srcOrd="7" destOrd="0" parTransId="{F678C115-23AA-4B76-BEEE-A66EE1970B35}" sibTransId="{6D0A49EF-65FB-4A15-8C6B-25B075295085}"/>
    <dgm:cxn modelId="{A7CDE2FA-52F0-482E-9951-A342BAF3FE61}" type="presOf" srcId="{8C0F4ADA-8E21-4EB2-AD99-C1908CEEE436}" destId="{D764AC0C-7A98-43CD-A91D-D8AD0133F5AC}" srcOrd="0" destOrd="0" presId="urn:microsoft.com/office/officeart/2005/8/layout/default"/>
    <dgm:cxn modelId="{C94F2721-A192-4926-8D60-C2FE04184C25}" type="presParOf" srcId="{D764AC0C-7A98-43CD-A91D-D8AD0133F5AC}" destId="{4F4256E8-FD16-4B99-A245-ED0319939396}" srcOrd="0" destOrd="0" presId="urn:microsoft.com/office/officeart/2005/8/layout/default"/>
    <dgm:cxn modelId="{09174C6D-BDE2-4F44-A366-A0BF04D69489}" type="presParOf" srcId="{D764AC0C-7A98-43CD-A91D-D8AD0133F5AC}" destId="{01986579-C360-44A1-927E-804AB8E21D2D}" srcOrd="1" destOrd="0" presId="urn:microsoft.com/office/officeart/2005/8/layout/default"/>
    <dgm:cxn modelId="{880DEE38-7A26-43C5-BD5F-06C9A4C68978}" type="presParOf" srcId="{D764AC0C-7A98-43CD-A91D-D8AD0133F5AC}" destId="{F80AC355-4385-46BB-8FBB-993797ECF647}" srcOrd="2" destOrd="0" presId="urn:microsoft.com/office/officeart/2005/8/layout/default"/>
    <dgm:cxn modelId="{BEC6DC6B-316F-4EB8-9CEF-66DF1F2D29B2}" type="presParOf" srcId="{D764AC0C-7A98-43CD-A91D-D8AD0133F5AC}" destId="{49ED6FC5-9457-4E5C-9CAD-DC2B652CC7C2}" srcOrd="3" destOrd="0" presId="urn:microsoft.com/office/officeart/2005/8/layout/default"/>
    <dgm:cxn modelId="{651853B5-7DB3-41D6-A7EE-AAC6E06F8B76}" type="presParOf" srcId="{D764AC0C-7A98-43CD-A91D-D8AD0133F5AC}" destId="{B32E791B-7329-471F-B194-DA85516B5097}" srcOrd="4" destOrd="0" presId="urn:microsoft.com/office/officeart/2005/8/layout/default"/>
    <dgm:cxn modelId="{0A2BE7A6-188B-4A1A-BE5F-EB632810B1DC}" type="presParOf" srcId="{D764AC0C-7A98-43CD-A91D-D8AD0133F5AC}" destId="{6437E72A-0F3D-4F44-82AD-7A615C54F1E9}" srcOrd="5" destOrd="0" presId="urn:microsoft.com/office/officeart/2005/8/layout/default"/>
    <dgm:cxn modelId="{D63BAB37-E909-42A4-98A0-6CAC2B55EB4A}" type="presParOf" srcId="{D764AC0C-7A98-43CD-A91D-D8AD0133F5AC}" destId="{C10E9845-D4CC-4129-B828-174D6ECCA2F8}" srcOrd="6" destOrd="0" presId="urn:microsoft.com/office/officeart/2005/8/layout/default"/>
    <dgm:cxn modelId="{9C2C2DD3-9FFA-4FA3-A361-BD86EEEEB33A}" type="presParOf" srcId="{D764AC0C-7A98-43CD-A91D-D8AD0133F5AC}" destId="{4728D176-6AEA-49A2-81B1-EA93E75A2315}" srcOrd="7" destOrd="0" presId="urn:microsoft.com/office/officeart/2005/8/layout/default"/>
    <dgm:cxn modelId="{B94D3F93-7C33-4C4B-93FF-6D09494DC66B}" type="presParOf" srcId="{D764AC0C-7A98-43CD-A91D-D8AD0133F5AC}" destId="{10BB46C6-FABB-47B1-B684-E297D61C5987}" srcOrd="8" destOrd="0" presId="urn:microsoft.com/office/officeart/2005/8/layout/default"/>
    <dgm:cxn modelId="{B4B46D84-3AED-4373-B1E7-E359426380F1}" type="presParOf" srcId="{D764AC0C-7A98-43CD-A91D-D8AD0133F5AC}" destId="{661C8A4F-5EF7-498E-9778-2D813A170EBB}" srcOrd="9" destOrd="0" presId="urn:microsoft.com/office/officeart/2005/8/layout/default"/>
    <dgm:cxn modelId="{D1DB99A3-18C8-4FFC-A13E-84A38164921C}" type="presParOf" srcId="{D764AC0C-7A98-43CD-A91D-D8AD0133F5AC}" destId="{B3B428B9-1CDC-4889-A101-0B2EF82045B7}" srcOrd="10" destOrd="0" presId="urn:microsoft.com/office/officeart/2005/8/layout/default"/>
    <dgm:cxn modelId="{00E8CA57-5BC4-4106-B3E5-7776BD30759F}" type="presParOf" srcId="{D764AC0C-7A98-43CD-A91D-D8AD0133F5AC}" destId="{D36725DF-089D-458D-9C6B-378D96BA724F}" srcOrd="11" destOrd="0" presId="urn:microsoft.com/office/officeart/2005/8/layout/default"/>
    <dgm:cxn modelId="{74423583-48AD-48B3-A00B-F4576F8555CF}" type="presParOf" srcId="{D764AC0C-7A98-43CD-A91D-D8AD0133F5AC}" destId="{FE49C49B-D32F-4CDC-99B2-58CFA7A467C5}" srcOrd="12" destOrd="0" presId="urn:microsoft.com/office/officeart/2005/8/layout/default"/>
    <dgm:cxn modelId="{B22D996E-82D1-4F50-B0BA-569F509765A0}" type="presParOf" srcId="{D764AC0C-7A98-43CD-A91D-D8AD0133F5AC}" destId="{961C32E3-BB8B-4E99-A4FA-F58E6F5BCD79}" srcOrd="13" destOrd="0" presId="urn:microsoft.com/office/officeart/2005/8/layout/default"/>
    <dgm:cxn modelId="{6A8820D5-A700-45EF-A897-47ED33973448}" type="presParOf" srcId="{D764AC0C-7A98-43CD-A91D-D8AD0133F5AC}" destId="{E3F89441-5338-46F8-8DED-4893A9B1AC0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351D92-61C4-48FA-8930-CFDFCD55B37C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E888920-66DE-4BA9-AEC5-4B1718487E04}">
      <dgm:prSet/>
      <dgm:spPr/>
      <dgm:t>
        <a:bodyPr/>
        <a:lstStyle/>
        <a:p>
          <a:r>
            <a:rPr lang="en-US"/>
            <a:t>Important to engage in conversation</a:t>
          </a:r>
        </a:p>
      </dgm:t>
    </dgm:pt>
    <dgm:pt modelId="{2CBC9454-B178-40D1-B5BA-6942A605EEB0}" type="parTrans" cxnId="{24AFEC5F-B4C3-4C5D-AF6C-7499DD4658E7}">
      <dgm:prSet/>
      <dgm:spPr/>
      <dgm:t>
        <a:bodyPr/>
        <a:lstStyle/>
        <a:p>
          <a:endParaRPr lang="en-US"/>
        </a:p>
      </dgm:t>
    </dgm:pt>
    <dgm:pt modelId="{C19E2C6A-B3AC-4D27-9B30-A04EDC0EB72D}" type="sibTrans" cxnId="{24AFEC5F-B4C3-4C5D-AF6C-7499DD4658E7}">
      <dgm:prSet/>
      <dgm:spPr/>
      <dgm:t>
        <a:bodyPr/>
        <a:lstStyle/>
        <a:p>
          <a:endParaRPr lang="en-US"/>
        </a:p>
      </dgm:t>
    </dgm:pt>
    <dgm:pt modelId="{CC117435-107E-424A-A77D-917CC49589C8}">
      <dgm:prSet/>
      <dgm:spPr/>
      <dgm:t>
        <a:bodyPr/>
        <a:lstStyle/>
        <a:p>
          <a:r>
            <a:rPr lang="en-US"/>
            <a:t>Future birth plans</a:t>
          </a:r>
        </a:p>
      </dgm:t>
    </dgm:pt>
    <dgm:pt modelId="{F4173B18-6934-48A5-8D38-668F3B8C4587}" type="parTrans" cxnId="{51FA05C4-9548-4BBE-B623-5C870413F6B4}">
      <dgm:prSet/>
      <dgm:spPr/>
      <dgm:t>
        <a:bodyPr/>
        <a:lstStyle/>
        <a:p>
          <a:endParaRPr lang="en-US"/>
        </a:p>
      </dgm:t>
    </dgm:pt>
    <dgm:pt modelId="{539605A7-1D72-4A0B-A00C-D994EC9CAE57}" type="sibTrans" cxnId="{51FA05C4-9548-4BBE-B623-5C870413F6B4}">
      <dgm:prSet/>
      <dgm:spPr/>
      <dgm:t>
        <a:bodyPr/>
        <a:lstStyle/>
        <a:p>
          <a:endParaRPr lang="en-US"/>
        </a:p>
      </dgm:t>
    </dgm:pt>
    <dgm:pt modelId="{6FC5623A-861B-4A62-B208-534C4BFBA058}">
      <dgm:prSet/>
      <dgm:spPr/>
      <dgm:t>
        <a:bodyPr/>
        <a:lstStyle/>
        <a:p>
          <a:r>
            <a:rPr lang="en-US"/>
            <a:t>Birth spacing</a:t>
          </a:r>
        </a:p>
      </dgm:t>
    </dgm:pt>
    <dgm:pt modelId="{9D64EF4E-C188-43BF-BACD-AD5CF0A6FC0B}" type="parTrans" cxnId="{0D32CEFD-3668-4682-9838-A6BD42BBA145}">
      <dgm:prSet/>
      <dgm:spPr/>
      <dgm:t>
        <a:bodyPr/>
        <a:lstStyle/>
        <a:p>
          <a:endParaRPr lang="en-US"/>
        </a:p>
      </dgm:t>
    </dgm:pt>
    <dgm:pt modelId="{56D34F0A-D072-4C32-95F1-4AAC46AB7500}" type="sibTrans" cxnId="{0D32CEFD-3668-4682-9838-A6BD42BBA145}">
      <dgm:prSet/>
      <dgm:spPr/>
      <dgm:t>
        <a:bodyPr/>
        <a:lstStyle/>
        <a:p>
          <a:endParaRPr lang="en-US"/>
        </a:p>
      </dgm:t>
    </dgm:pt>
    <dgm:pt modelId="{685A005E-FFB7-42D7-8DDE-55C9FB740564}">
      <dgm:prSet/>
      <dgm:spPr/>
      <dgm:t>
        <a:bodyPr/>
        <a:lstStyle/>
        <a:p>
          <a:r>
            <a:rPr lang="en-US"/>
            <a:t>History of contraceptive use</a:t>
          </a:r>
        </a:p>
      </dgm:t>
    </dgm:pt>
    <dgm:pt modelId="{0DBAA54B-6546-4895-B6FC-1F934B619E8C}" type="parTrans" cxnId="{57CD3A66-00CC-4AE1-9E8E-E905783649EB}">
      <dgm:prSet/>
      <dgm:spPr/>
      <dgm:t>
        <a:bodyPr/>
        <a:lstStyle/>
        <a:p>
          <a:endParaRPr lang="en-US"/>
        </a:p>
      </dgm:t>
    </dgm:pt>
    <dgm:pt modelId="{F6E131C3-23DE-4CD1-A04A-41861FFAB5E6}" type="sibTrans" cxnId="{57CD3A66-00CC-4AE1-9E8E-E905783649EB}">
      <dgm:prSet/>
      <dgm:spPr/>
      <dgm:t>
        <a:bodyPr/>
        <a:lstStyle/>
        <a:p>
          <a:endParaRPr lang="en-US"/>
        </a:p>
      </dgm:t>
    </dgm:pt>
    <dgm:pt modelId="{B4ED87ED-1D22-44D3-AA92-9BD19BC04FC5}">
      <dgm:prSet/>
      <dgm:spPr/>
      <dgm:t>
        <a:bodyPr/>
        <a:lstStyle/>
        <a:p>
          <a:r>
            <a:rPr lang="en-US"/>
            <a:t>Options – Depo provera, OCP – wait 3-6 weeks for combined pill to avoid risk of blood clots after c/section, condoms, vaginal ring, IUD immediately up until 48 hours after birth or 4-6 weeks after birth</a:t>
          </a:r>
        </a:p>
      </dgm:t>
    </dgm:pt>
    <dgm:pt modelId="{E22322F0-589C-4DC6-9786-7CD1D56D9D1C}" type="parTrans" cxnId="{21504333-2962-4D3B-A305-84D0B63E5D36}">
      <dgm:prSet/>
      <dgm:spPr/>
      <dgm:t>
        <a:bodyPr/>
        <a:lstStyle/>
        <a:p>
          <a:endParaRPr lang="en-US"/>
        </a:p>
      </dgm:t>
    </dgm:pt>
    <dgm:pt modelId="{C29600A3-1119-4199-A9D1-87E2552F923E}" type="sibTrans" cxnId="{21504333-2962-4D3B-A305-84D0B63E5D36}">
      <dgm:prSet/>
      <dgm:spPr/>
      <dgm:t>
        <a:bodyPr/>
        <a:lstStyle/>
        <a:p>
          <a:endParaRPr lang="en-US"/>
        </a:p>
      </dgm:t>
    </dgm:pt>
    <dgm:pt modelId="{1ED1A951-75CB-4018-A7FA-1D7700533728}" type="pres">
      <dgm:prSet presAssocID="{69351D92-61C4-48FA-8930-CFDFCD55B37C}" presName="Name0" presStyleCnt="0">
        <dgm:presLayoutVars>
          <dgm:dir/>
          <dgm:animLvl val="lvl"/>
          <dgm:resizeHandles val="exact"/>
        </dgm:presLayoutVars>
      </dgm:prSet>
      <dgm:spPr/>
    </dgm:pt>
    <dgm:pt modelId="{0F2E6094-B482-44A1-84E7-7D48A8D1D3CE}" type="pres">
      <dgm:prSet presAssocID="{B4ED87ED-1D22-44D3-AA92-9BD19BC04FC5}" presName="boxAndChildren" presStyleCnt="0"/>
      <dgm:spPr/>
    </dgm:pt>
    <dgm:pt modelId="{FB0D9C85-4AB4-4ABC-B12B-58CBA3DFEDF5}" type="pres">
      <dgm:prSet presAssocID="{B4ED87ED-1D22-44D3-AA92-9BD19BC04FC5}" presName="parentTextBox" presStyleLbl="node1" presStyleIdx="0" presStyleCnt="5"/>
      <dgm:spPr/>
    </dgm:pt>
    <dgm:pt modelId="{14B2B24F-807C-4D4B-B5CC-9A64DAAC9AD9}" type="pres">
      <dgm:prSet presAssocID="{F6E131C3-23DE-4CD1-A04A-41861FFAB5E6}" presName="sp" presStyleCnt="0"/>
      <dgm:spPr/>
    </dgm:pt>
    <dgm:pt modelId="{429CE2AF-DBE9-477B-A5CE-4001831C743F}" type="pres">
      <dgm:prSet presAssocID="{685A005E-FFB7-42D7-8DDE-55C9FB740564}" presName="arrowAndChildren" presStyleCnt="0"/>
      <dgm:spPr/>
    </dgm:pt>
    <dgm:pt modelId="{E65928E6-266C-4CD3-85D8-4EA894748EF2}" type="pres">
      <dgm:prSet presAssocID="{685A005E-FFB7-42D7-8DDE-55C9FB740564}" presName="parentTextArrow" presStyleLbl="node1" presStyleIdx="1" presStyleCnt="5"/>
      <dgm:spPr/>
    </dgm:pt>
    <dgm:pt modelId="{9C73FC35-8C66-4894-98AB-A9AD150B5DE0}" type="pres">
      <dgm:prSet presAssocID="{56D34F0A-D072-4C32-95F1-4AAC46AB7500}" presName="sp" presStyleCnt="0"/>
      <dgm:spPr/>
    </dgm:pt>
    <dgm:pt modelId="{9A1E9F9E-D85D-478A-ADBD-4B314C987324}" type="pres">
      <dgm:prSet presAssocID="{6FC5623A-861B-4A62-B208-534C4BFBA058}" presName="arrowAndChildren" presStyleCnt="0"/>
      <dgm:spPr/>
    </dgm:pt>
    <dgm:pt modelId="{19DF83C0-B450-4FA9-9EC3-818F3D439D06}" type="pres">
      <dgm:prSet presAssocID="{6FC5623A-861B-4A62-B208-534C4BFBA058}" presName="parentTextArrow" presStyleLbl="node1" presStyleIdx="2" presStyleCnt="5"/>
      <dgm:spPr/>
    </dgm:pt>
    <dgm:pt modelId="{1A9D3C76-5197-4B00-BB07-754139EE7CA5}" type="pres">
      <dgm:prSet presAssocID="{539605A7-1D72-4A0B-A00C-D994EC9CAE57}" presName="sp" presStyleCnt="0"/>
      <dgm:spPr/>
    </dgm:pt>
    <dgm:pt modelId="{4B537ADF-F2A1-4630-8D53-900AFAFA9F5F}" type="pres">
      <dgm:prSet presAssocID="{CC117435-107E-424A-A77D-917CC49589C8}" presName="arrowAndChildren" presStyleCnt="0"/>
      <dgm:spPr/>
    </dgm:pt>
    <dgm:pt modelId="{F0943365-C57C-4190-814E-E68F4B1C7A69}" type="pres">
      <dgm:prSet presAssocID="{CC117435-107E-424A-A77D-917CC49589C8}" presName="parentTextArrow" presStyleLbl="node1" presStyleIdx="3" presStyleCnt="5"/>
      <dgm:spPr/>
    </dgm:pt>
    <dgm:pt modelId="{15988A9E-99A0-4701-883B-9AC503BA87C8}" type="pres">
      <dgm:prSet presAssocID="{C19E2C6A-B3AC-4D27-9B30-A04EDC0EB72D}" presName="sp" presStyleCnt="0"/>
      <dgm:spPr/>
    </dgm:pt>
    <dgm:pt modelId="{9A4034BB-53AE-4893-9433-B000ED9F485B}" type="pres">
      <dgm:prSet presAssocID="{EE888920-66DE-4BA9-AEC5-4B1718487E04}" presName="arrowAndChildren" presStyleCnt="0"/>
      <dgm:spPr/>
    </dgm:pt>
    <dgm:pt modelId="{4D8865B9-9474-4EDD-B0DA-E40DE9A1442B}" type="pres">
      <dgm:prSet presAssocID="{EE888920-66DE-4BA9-AEC5-4B1718487E04}" presName="parentTextArrow" presStyleLbl="node1" presStyleIdx="4" presStyleCnt="5"/>
      <dgm:spPr/>
    </dgm:pt>
  </dgm:ptLst>
  <dgm:cxnLst>
    <dgm:cxn modelId="{A0AC4D08-A6DE-4214-B0AE-5E468E918D6D}" type="presOf" srcId="{CC117435-107E-424A-A77D-917CC49589C8}" destId="{F0943365-C57C-4190-814E-E68F4B1C7A69}" srcOrd="0" destOrd="0" presId="urn:microsoft.com/office/officeart/2005/8/layout/process4"/>
    <dgm:cxn modelId="{21504333-2962-4D3B-A305-84D0B63E5D36}" srcId="{69351D92-61C4-48FA-8930-CFDFCD55B37C}" destId="{B4ED87ED-1D22-44D3-AA92-9BD19BC04FC5}" srcOrd="4" destOrd="0" parTransId="{E22322F0-589C-4DC6-9786-7CD1D56D9D1C}" sibTransId="{C29600A3-1119-4199-A9D1-87E2552F923E}"/>
    <dgm:cxn modelId="{24AFEC5F-B4C3-4C5D-AF6C-7499DD4658E7}" srcId="{69351D92-61C4-48FA-8930-CFDFCD55B37C}" destId="{EE888920-66DE-4BA9-AEC5-4B1718487E04}" srcOrd="0" destOrd="0" parTransId="{2CBC9454-B178-40D1-B5BA-6942A605EEB0}" sibTransId="{C19E2C6A-B3AC-4D27-9B30-A04EDC0EB72D}"/>
    <dgm:cxn modelId="{5C143F44-D71E-43D4-9D13-68E58E2DA62F}" type="presOf" srcId="{B4ED87ED-1D22-44D3-AA92-9BD19BC04FC5}" destId="{FB0D9C85-4AB4-4ABC-B12B-58CBA3DFEDF5}" srcOrd="0" destOrd="0" presId="urn:microsoft.com/office/officeart/2005/8/layout/process4"/>
    <dgm:cxn modelId="{57CD3A66-00CC-4AE1-9E8E-E905783649EB}" srcId="{69351D92-61C4-48FA-8930-CFDFCD55B37C}" destId="{685A005E-FFB7-42D7-8DDE-55C9FB740564}" srcOrd="3" destOrd="0" parTransId="{0DBAA54B-6546-4895-B6FC-1F934B619E8C}" sibTransId="{F6E131C3-23DE-4CD1-A04A-41861FFAB5E6}"/>
    <dgm:cxn modelId="{D9A97A78-DE01-4D68-B5BE-F4BCE137E559}" type="presOf" srcId="{EE888920-66DE-4BA9-AEC5-4B1718487E04}" destId="{4D8865B9-9474-4EDD-B0DA-E40DE9A1442B}" srcOrd="0" destOrd="0" presId="urn:microsoft.com/office/officeart/2005/8/layout/process4"/>
    <dgm:cxn modelId="{FEDB0191-EB26-4F06-AAD5-AD0A1BD7B109}" type="presOf" srcId="{69351D92-61C4-48FA-8930-CFDFCD55B37C}" destId="{1ED1A951-75CB-4018-A7FA-1D7700533728}" srcOrd="0" destOrd="0" presId="urn:microsoft.com/office/officeart/2005/8/layout/process4"/>
    <dgm:cxn modelId="{7F7F4BA9-9A03-4C31-98C7-82A9292398B6}" type="presOf" srcId="{6FC5623A-861B-4A62-B208-534C4BFBA058}" destId="{19DF83C0-B450-4FA9-9EC3-818F3D439D06}" srcOrd="0" destOrd="0" presId="urn:microsoft.com/office/officeart/2005/8/layout/process4"/>
    <dgm:cxn modelId="{D6C13DAF-C0F3-43B5-879D-2B6C07612AC1}" type="presOf" srcId="{685A005E-FFB7-42D7-8DDE-55C9FB740564}" destId="{E65928E6-266C-4CD3-85D8-4EA894748EF2}" srcOrd="0" destOrd="0" presId="urn:microsoft.com/office/officeart/2005/8/layout/process4"/>
    <dgm:cxn modelId="{51FA05C4-9548-4BBE-B623-5C870413F6B4}" srcId="{69351D92-61C4-48FA-8930-CFDFCD55B37C}" destId="{CC117435-107E-424A-A77D-917CC49589C8}" srcOrd="1" destOrd="0" parTransId="{F4173B18-6934-48A5-8D38-668F3B8C4587}" sibTransId="{539605A7-1D72-4A0B-A00C-D994EC9CAE57}"/>
    <dgm:cxn modelId="{0D32CEFD-3668-4682-9838-A6BD42BBA145}" srcId="{69351D92-61C4-48FA-8930-CFDFCD55B37C}" destId="{6FC5623A-861B-4A62-B208-534C4BFBA058}" srcOrd="2" destOrd="0" parTransId="{9D64EF4E-C188-43BF-BACD-AD5CF0A6FC0B}" sibTransId="{56D34F0A-D072-4C32-95F1-4AAC46AB7500}"/>
    <dgm:cxn modelId="{FF7BF058-A765-4904-8526-5DD8453ECFF0}" type="presParOf" srcId="{1ED1A951-75CB-4018-A7FA-1D7700533728}" destId="{0F2E6094-B482-44A1-84E7-7D48A8D1D3CE}" srcOrd="0" destOrd="0" presId="urn:microsoft.com/office/officeart/2005/8/layout/process4"/>
    <dgm:cxn modelId="{0897375D-2669-42B4-91A4-A236869B4B59}" type="presParOf" srcId="{0F2E6094-B482-44A1-84E7-7D48A8D1D3CE}" destId="{FB0D9C85-4AB4-4ABC-B12B-58CBA3DFEDF5}" srcOrd="0" destOrd="0" presId="urn:microsoft.com/office/officeart/2005/8/layout/process4"/>
    <dgm:cxn modelId="{A424A623-2186-4B34-8289-EF1F8812EDED}" type="presParOf" srcId="{1ED1A951-75CB-4018-A7FA-1D7700533728}" destId="{14B2B24F-807C-4D4B-B5CC-9A64DAAC9AD9}" srcOrd="1" destOrd="0" presId="urn:microsoft.com/office/officeart/2005/8/layout/process4"/>
    <dgm:cxn modelId="{FB8AF968-BA67-44EA-9C20-8E52BF0F0062}" type="presParOf" srcId="{1ED1A951-75CB-4018-A7FA-1D7700533728}" destId="{429CE2AF-DBE9-477B-A5CE-4001831C743F}" srcOrd="2" destOrd="0" presId="urn:microsoft.com/office/officeart/2005/8/layout/process4"/>
    <dgm:cxn modelId="{CDC894D8-848E-4A2D-B96A-EEF39C8D1AC2}" type="presParOf" srcId="{429CE2AF-DBE9-477B-A5CE-4001831C743F}" destId="{E65928E6-266C-4CD3-85D8-4EA894748EF2}" srcOrd="0" destOrd="0" presId="urn:microsoft.com/office/officeart/2005/8/layout/process4"/>
    <dgm:cxn modelId="{2720A158-4817-4266-93CF-F9F8311D3064}" type="presParOf" srcId="{1ED1A951-75CB-4018-A7FA-1D7700533728}" destId="{9C73FC35-8C66-4894-98AB-A9AD150B5DE0}" srcOrd="3" destOrd="0" presId="urn:microsoft.com/office/officeart/2005/8/layout/process4"/>
    <dgm:cxn modelId="{152B5479-42B9-404E-87B6-B180025F8EEB}" type="presParOf" srcId="{1ED1A951-75CB-4018-A7FA-1D7700533728}" destId="{9A1E9F9E-D85D-478A-ADBD-4B314C987324}" srcOrd="4" destOrd="0" presId="urn:microsoft.com/office/officeart/2005/8/layout/process4"/>
    <dgm:cxn modelId="{4B8BF2D7-427D-4D10-93D3-AE3208DE00BD}" type="presParOf" srcId="{9A1E9F9E-D85D-478A-ADBD-4B314C987324}" destId="{19DF83C0-B450-4FA9-9EC3-818F3D439D06}" srcOrd="0" destOrd="0" presId="urn:microsoft.com/office/officeart/2005/8/layout/process4"/>
    <dgm:cxn modelId="{4ADFC1F2-AED2-45C4-AC42-8D2305527AD1}" type="presParOf" srcId="{1ED1A951-75CB-4018-A7FA-1D7700533728}" destId="{1A9D3C76-5197-4B00-BB07-754139EE7CA5}" srcOrd="5" destOrd="0" presId="urn:microsoft.com/office/officeart/2005/8/layout/process4"/>
    <dgm:cxn modelId="{2DD37B82-E1CC-4ADE-B8CE-1CA11AAD6B51}" type="presParOf" srcId="{1ED1A951-75CB-4018-A7FA-1D7700533728}" destId="{4B537ADF-F2A1-4630-8D53-900AFAFA9F5F}" srcOrd="6" destOrd="0" presId="urn:microsoft.com/office/officeart/2005/8/layout/process4"/>
    <dgm:cxn modelId="{938B6F5B-F4F5-4D8C-9AD9-DB5AED1AEADD}" type="presParOf" srcId="{4B537ADF-F2A1-4630-8D53-900AFAFA9F5F}" destId="{F0943365-C57C-4190-814E-E68F4B1C7A69}" srcOrd="0" destOrd="0" presId="urn:microsoft.com/office/officeart/2005/8/layout/process4"/>
    <dgm:cxn modelId="{4E6647FF-3EBE-4A06-B71A-D0EB0CA3746B}" type="presParOf" srcId="{1ED1A951-75CB-4018-A7FA-1D7700533728}" destId="{15988A9E-99A0-4701-883B-9AC503BA87C8}" srcOrd="7" destOrd="0" presId="urn:microsoft.com/office/officeart/2005/8/layout/process4"/>
    <dgm:cxn modelId="{D502A2B1-7325-4F6B-9CAA-AE04FA28CF05}" type="presParOf" srcId="{1ED1A951-75CB-4018-A7FA-1D7700533728}" destId="{9A4034BB-53AE-4893-9433-B000ED9F485B}" srcOrd="8" destOrd="0" presId="urn:microsoft.com/office/officeart/2005/8/layout/process4"/>
    <dgm:cxn modelId="{A7E55E83-8FBA-4BA4-8940-9395911E2261}" type="presParOf" srcId="{9A4034BB-53AE-4893-9433-B000ED9F485B}" destId="{4D8865B9-9474-4EDD-B0DA-E40DE9A1442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AB0503-8051-460D-9983-97E80F1BD5B4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3A69B74E-BDF1-4467-B06F-BFBFAC4B4C0A}">
      <dgm:prSet/>
      <dgm:spPr/>
      <dgm:t>
        <a:bodyPr/>
        <a:lstStyle/>
        <a:p>
          <a:r>
            <a:rPr lang="en-US"/>
            <a:t>Ensure F/U with health care provider</a:t>
          </a:r>
        </a:p>
      </dgm:t>
    </dgm:pt>
    <dgm:pt modelId="{F855B7E4-0E45-4DA4-B20A-9DE319A393F5}" type="parTrans" cxnId="{5C4AB536-C5AD-4706-A30B-67C6789742A2}">
      <dgm:prSet/>
      <dgm:spPr/>
      <dgm:t>
        <a:bodyPr/>
        <a:lstStyle/>
        <a:p>
          <a:endParaRPr lang="en-US"/>
        </a:p>
      </dgm:t>
    </dgm:pt>
    <dgm:pt modelId="{BB7AC11F-D9DC-4A82-95CA-CA4F0D9D1754}" type="sibTrans" cxnId="{5C4AB536-C5AD-4706-A30B-67C6789742A2}">
      <dgm:prSet/>
      <dgm:spPr/>
      <dgm:t>
        <a:bodyPr/>
        <a:lstStyle/>
        <a:p>
          <a:endParaRPr lang="en-US"/>
        </a:p>
      </dgm:t>
    </dgm:pt>
    <dgm:pt modelId="{1ACC214E-C2D6-43B6-B377-1B7CA180CBCA}">
      <dgm:prSet/>
      <dgm:spPr/>
      <dgm:t>
        <a:bodyPr/>
        <a:lstStyle/>
        <a:p>
          <a:r>
            <a:rPr lang="en-US"/>
            <a:t>Emotional support</a:t>
          </a:r>
        </a:p>
      </dgm:t>
    </dgm:pt>
    <dgm:pt modelId="{A02CFD2F-087E-427D-AB35-7D859AB39F58}" type="parTrans" cxnId="{47F9D2B2-8494-4951-9D52-32BB7B439348}">
      <dgm:prSet/>
      <dgm:spPr/>
      <dgm:t>
        <a:bodyPr/>
        <a:lstStyle/>
        <a:p>
          <a:endParaRPr lang="en-US"/>
        </a:p>
      </dgm:t>
    </dgm:pt>
    <dgm:pt modelId="{3E3ADF4F-6590-42B9-9158-CC72783856BF}" type="sibTrans" cxnId="{47F9D2B2-8494-4951-9D52-32BB7B439348}">
      <dgm:prSet/>
      <dgm:spPr/>
      <dgm:t>
        <a:bodyPr/>
        <a:lstStyle/>
        <a:p>
          <a:endParaRPr lang="en-US"/>
        </a:p>
      </dgm:t>
    </dgm:pt>
    <dgm:pt modelId="{A1820D6B-3726-451B-A664-62EAEFCF2269}">
      <dgm:prSet/>
      <dgm:spPr/>
      <dgm:t>
        <a:bodyPr/>
        <a:lstStyle/>
        <a:p>
          <a:r>
            <a:rPr lang="en-US"/>
            <a:t>Bereavement counseling</a:t>
          </a:r>
        </a:p>
      </dgm:t>
    </dgm:pt>
    <dgm:pt modelId="{94CB2F5F-2738-40BA-A0A1-75B614A1CA8F}" type="parTrans" cxnId="{7D94235E-D7F1-4782-B77F-2A148DEE89A0}">
      <dgm:prSet/>
      <dgm:spPr/>
      <dgm:t>
        <a:bodyPr/>
        <a:lstStyle/>
        <a:p>
          <a:endParaRPr lang="en-US"/>
        </a:p>
      </dgm:t>
    </dgm:pt>
    <dgm:pt modelId="{8EC962CB-946C-49D9-8820-007F0CCCA999}" type="sibTrans" cxnId="{7D94235E-D7F1-4782-B77F-2A148DEE89A0}">
      <dgm:prSet/>
      <dgm:spPr/>
      <dgm:t>
        <a:bodyPr/>
        <a:lstStyle/>
        <a:p>
          <a:endParaRPr lang="en-US"/>
        </a:p>
      </dgm:t>
    </dgm:pt>
    <dgm:pt modelId="{5DB9A165-C68B-41FE-8CAF-A63D6450FA20}">
      <dgm:prSet/>
      <dgm:spPr/>
      <dgm:t>
        <a:bodyPr/>
        <a:lstStyle/>
        <a:p>
          <a:r>
            <a:rPr lang="en-US"/>
            <a:t>Support group</a:t>
          </a:r>
        </a:p>
      </dgm:t>
    </dgm:pt>
    <dgm:pt modelId="{8217C571-DE0A-4E0C-ABB3-E08D35502C32}" type="parTrans" cxnId="{3A69608E-029F-4D77-8B75-6281658C3888}">
      <dgm:prSet/>
      <dgm:spPr/>
      <dgm:t>
        <a:bodyPr/>
        <a:lstStyle/>
        <a:p>
          <a:endParaRPr lang="en-US"/>
        </a:p>
      </dgm:t>
    </dgm:pt>
    <dgm:pt modelId="{2BDC398C-0FAD-438F-B8BC-9052F8DD2026}" type="sibTrans" cxnId="{3A69608E-029F-4D77-8B75-6281658C3888}">
      <dgm:prSet/>
      <dgm:spPr/>
      <dgm:t>
        <a:bodyPr/>
        <a:lstStyle/>
        <a:p>
          <a:endParaRPr lang="en-US"/>
        </a:p>
      </dgm:t>
    </dgm:pt>
    <dgm:pt modelId="{3F3B9275-678E-4170-AC46-33A4D28544D6}">
      <dgm:prSet/>
      <dgm:spPr/>
      <dgm:t>
        <a:bodyPr/>
        <a:lstStyle/>
        <a:p>
          <a:r>
            <a:rPr lang="en-US"/>
            <a:t>Counseling on recurrent risk and future family planning</a:t>
          </a:r>
        </a:p>
      </dgm:t>
    </dgm:pt>
    <dgm:pt modelId="{657C1A87-80E4-464F-87F7-52F91ABAD773}" type="parTrans" cxnId="{C7D1C426-703A-4BD7-9432-500E9D1ED525}">
      <dgm:prSet/>
      <dgm:spPr/>
      <dgm:t>
        <a:bodyPr/>
        <a:lstStyle/>
        <a:p>
          <a:endParaRPr lang="en-US"/>
        </a:p>
      </dgm:t>
    </dgm:pt>
    <dgm:pt modelId="{19BD1C23-7C26-4873-91E9-8EFFDFDB3F5F}" type="sibTrans" cxnId="{C7D1C426-703A-4BD7-9432-500E9D1ED525}">
      <dgm:prSet/>
      <dgm:spPr/>
      <dgm:t>
        <a:bodyPr/>
        <a:lstStyle/>
        <a:p>
          <a:endParaRPr lang="en-US"/>
        </a:p>
      </dgm:t>
    </dgm:pt>
    <dgm:pt modelId="{6583A036-EF5A-472D-B92B-C1BAD6D8CA62}" type="pres">
      <dgm:prSet presAssocID="{28AB0503-8051-460D-9983-97E80F1BD5B4}" presName="Name0" presStyleCnt="0">
        <dgm:presLayoutVars>
          <dgm:dir/>
          <dgm:animLvl val="lvl"/>
          <dgm:resizeHandles val="exact"/>
        </dgm:presLayoutVars>
      </dgm:prSet>
      <dgm:spPr/>
    </dgm:pt>
    <dgm:pt modelId="{86B8BA09-72FA-4362-ABB5-E8C1B3C9DA82}" type="pres">
      <dgm:prSet presAssocID="{3A69B74E-BDF1-4467-B06F-BFBFAC4B4C0A}" presName="linNode" presStyleCnt="0"/>
      <dgm:spPr/>
    </dgm:pt>
    <dgm:pt modelId="{066D00AD-D1F5-4169-BB0B-339C7F6E00AD}" type="pres">
      <dgm:prSet presAssocID="{3A69B74E-BDF1-4467-B06F-BFBFAC4B4C0A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45CFF631-49B3-4347-829A-0E208091C524}" type="pres">
      <dgm:prSet presAssocID="{BB7AC11F-D9DC-4A82-95CA-CA4F0D9D1754}" presName="sp" presStyleCnt="0"/>
      <dgm:spPr/>
    </dgm:pt>
    <dgm:pt modelId="{111B58DF-5B49-438E-BCDD-7E1FC88EF5D1}" type="pres">
      <dgm:prSet presAssocID="{1ACC214E-C2D6-43B6-B377-1B7CA180CBCA}" presName="linNode" presStyleCnt="0"/>
      <dgm:spPr/>
    </dgm:pt>
    <dgm:pt modelId="{C7D6AE79-DC7A-424E-ACE0-7B65A6B28F04}" type="pres">
      <dgm:prSet presAssocID="{1ACC214E-C2D6-43B6-B377-1B7CA180CBCA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0E65363E-624D-49AB-9A5D-FCD6AE7B009E}" type="pres">
      <dgm:prSet presAssocID="{3E3ADF4F-6590-42B9-9158-CC72783856BF}" presName="sp" presStyleCnt="0"/>
      <dgm:spPr/>
    </dgm:pt>
    <dgm:pt modelId="{CBF83D3E-4AFF-4026-ACAD-A0EA9FB741FE}" type="pres">
      <dgm:prSet presAssocID="{A1820D6B-3726-451B-A664-62EAEFCF2269}" presName="linNode" presStyleCnt="0"/>
      <dgm:spPr/>
    </dgm:pt>
    <dgm:pt modelId="{8623D494-EBEF-4D82-ADB7-23E69F777657}" type="pres">
      <dgm:prSet presAssocID="{A1820D6B-3726-451B-A664-62EAEFCF2269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AE49A651-D848-405A-A0FD-68525997E0D0}" type="pres">
      <dgm:prSet presAssocID="{8EC962CB-946C-49D9-8820-007F0CCCA999}" presName="sp" presStyleCnt="0"/>
      <dgm:spPr/>
    </dgm:pt>
    <dgm:pt modelId="{28EC06E4-B337-4C2C-ACA2-B644AE68F8E1}" type="pres">
      <dgm:prSet presAssocID="{5DB9A165-C68B-41FE-8CAF-A63D6450FA20}" presName="linNode" presStyleCnt="0"/>
      <dgm:spPr/>
    </dgm:pt>
    <dgm:pt modelId="{7209C8CB-8120-4E5E-9284-33F4E591FF95}" type="pres">
      <dgm:prSet presAssocID="{5DB9A165-C68B-41FE-8CAF-A63D6450FA20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0AC47F49-1669-48B2-8FD5-16280AB9E20B}" type="pres">
      <dgm:prSet presAssocID="{2BDC398C-0FAD-438F-B8BC-9052F8DD2026}" presName="sp" presStyleCnt="0"/>
      <dgm:spPr/>
    </dgm:pt>
    <dgm:pt modelId="{53049A2D-27F3-4BEE-AAEB-5FB796147394}" type="pres">
      <dgm:prSet presAssocID="{3F3B9275-678E-4170-AC46-33A4D28544D6}" presName="linNode" presStyleCnt="0"/>
      <dgm:spPr/>
    </dgm:pt>
    <dgm:pt modelId="{08F17978-4065-44CC-979B-235AEE063E80}" type="pres">
      <dgm:prSet presAssocID="{3F3B9275-678E-4170-AC46-33A4D28544D6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9FB2B71A-2389-4790-97E3-D36C7E2C2178}" type="presOf" srcId="{3A69B74E-BDF1-4467-B06F-BFBFAC4B4C0A}" destId="{066D00AD-D1F5-4169-BB0B-339C7F6E00AD}" srcOrd="0" destOrd="0" presId="urn:microsoft.com/office/officeart/2005/8/layout/vList5"/>
    <dgm:cxn modelId="{C7D1C426-703A-4BD7-9432-500E9D1ED525}" srcId="{28AB0503-8051-460D-9983-97E80F1BD5B4}" destId="{3F3B9275-678E-4170-AC46-33A4D28544D6}" srcOrd="4" destOrd="0" parTransId="{657C1A87-80E4-464F-87F7-52F91ABAD773}" sibTransId="{19BD1C23-7C26-4873-91E9-8EFFDFDB3F5F}"/>
    <dgm:cxn modelId="{5C4AB536-C5AD-4706-A30B-67C6789742A2}" srcId="{28AB0503-8051-460D-9983-97E80F1BD5B4}" destId="{3A69B74E-BDF1-4467-B06F-BFBFAC4B4C0A}" srcOrd="0" destOrd="0" parTransId="{F855B7E4-0E45-4DA4-B20A-9DE319A393F5}" sibTransId="{BB7AC11F-D9DC-4A82-95CA-CA4F0D9D1754}"/>
    <dgm:cxn modelId="{7D94235E-D7F1-4782-B77F-2A148DEE89A0}" srcId="{28AB0503-8051-460D-9983-97E80F1BD5B4}" destId="{A1820D6B-3726-451B-A664-62EAEFCF2269}" srcOrd="2" destOrd="0" parTransId="{94CB2F5F-2738-40BA-A0A1-75B614A1CA8F}" sibTransId="{8EC962CB-946C-49D9-8820-007F0CCCA999}"/>
    <dgm:cxn modelId="{BC188569-3EE2-4921-964D-9155D779F0A9}" type="presOf" srcId="{A1820D6B-3726-451B-A664-62EAEFCF2269}" destId="{8623D494-EBEF-4D82-ADB7-23E69F777657}" srcOrd="0" destOrd="0" presId="urn:microsoft.com/office/officeart/2005/8/layout/vList5"/>
    <dgm:cxn modelId="{3A69608E-029F-4D77-8B75-6281658C3888}" srcId="{28AB0503-8051-460D-9983-97E80F1BD5B4}" destId="{5DB9A165-C68B-41FE-8CAF-A63D6450FA20}" srcOrd="3" destOrd="0" parTransId="{8217C571-DE0A-4E0C-ABB3-E08D35502C32}" sibTransId="{2BDC398C-0FAD-438F-B8BC-9052F8DD2026}"/>
    <dgm:cxn modelId="{CCB71BA1-54BE-4612-A645-48AA24D5B90F}" type="presOf" srcId="{5DB9A165-C68B-41FE-8CAF-A63D6450FA20}" destId="{7209C8CB-8120-4E5E-9284-33F4E591FF95}" srcOrd="0" destOrd="0" presId="urn:microsoft.com/office/officeart/2005/8/layout/vList5"/>
    <dgm:cxn modelId="{D860A1AA-D48A-4EBE-BD14-363D122F6AD2}" type="presOf" srcId="{1ACC214E-C2D6-43B6-B377-1B7CA180CBCA}" destId="{C7D6AE79-DC7A-424E-ACE0-7B65A6B28F04}" srcOrd="0" destOrd="0" presId="urn:microsoft.com/office/officeart/2005/8/layout/vList5"/>
    <dgm:cxn modelId="{47F9D2B2-8494-4951-9D52-32BB7B439348}" srcId="{28AB0503-8051-460D-9983-97E80F1BD5B4}" destId="{1ACC214E-C2D6-43B6-B377-1B7CA180CBCA}" srcOrd="1" destOrd="0" parTransId="{A02CFD2F-087E-427D-AB35-7D859AB39F58}" sibTransId="{3E3ADF4F-6590-42B9-9158-CC72783856BF}"/>
    <dgm:cxn modelId="{9F507CBE-055C-4C20-851F-C4A3874206A0}" type="presOf" srcId="{3F3B9275-678E-4170-AC46-33A4D28544D6}" destId="{08F17978-4065-44CC-979B-235AEE063E80}" srcOrd="0" destOrd="0" presId="urn:microsoft.com/office/officeart/2005/8/layout/vList5"/>
    <dgm:cxn modelId="{F71DCAEA-3098-4E52-AE6B-AFE367B8FD20}" type="presOf" srcId="{28AB0503-8051-460D-9983-97E80F1BD5B4}" destId="{6583A036-EF5A-472D-B92B-C1BAD6D8CA62}" srcOrd="0" destOrd="0" presId="urn:microsoft.com/office/officeart/2005/8/layout/vList5"/>
    <dgm:cxn modelId="{2B2DC48B-9AD3-4D2B-A5DE-1781458016A9}" type="presParOf" srcId="{6583A036-EF5A-472D-B92B-C1BAD6D8CA62}" destId="{86B8BA09-72FA-4362-ABB5-E8C1B3C9DA82}" srcOrd="0" destOrd="0" presId="urn:microsoft.com/office/officeart/2005/8/layout/vList5"/>
    <dgm:cxn modelId="{34AD3516-043A-4BA1-B40F-AB370E5776C1}" type="presParOf" srcId="{86B8BA09-72FA-4362-ABB5-E8C1B3C9DA82}" destId="{066D00AD-D1F5-4169-BB0B-339C7F6E00AD}" srcOrd="0" destOrd="0" presId="urn:microsoft.com/office/officeart/2005/8/layout/vList5"/>
    <dgm:cxn modelId="{973D732B-31A4-44FD-9B37-7BF6FDA5AF0C}" type="presParOf" srcId="{6583A036-EF5A-472D-B92B-C1BAD6D8CA62}" destId="{45CFF631-49B3-4347-829A-0E208091C524}" srcOrd="1" destOrd="0" presId="urn:microsoft.com/office/officeart/2005/8/layout/vList5"/>
    <dgm:cxn modelId="{E47007FC-DD57-4724-85F0-372EF152CC1B}" type="presParOf" srcId="{6583A036-EF5A-472D-B92B-C1BAD6D8CA62}" destId="{111B58DF-5B49-438E-BCDD-7E1FC88EF5D1}" srcOrd="2" destOrd="0" presId="urn:microsoft.com/office/officeart/2005/8/layout/vList5"/>
    <dgm:cxn modelId="{00C4ADE4-A29D-4FAC-BDDD-58C34B1F1C67}" type="presParOf" srcId="{111B58DF-5B49-438E-BCDD-7E1FC88EF5D1}" destId="{C7D6AE79-DC7A-424E-ACE0-7B65A6B28F04}" srcOrd="0" destOrd="0" presId="urn:microsoft.com/office/officeart/2005/8/layout/vList5"/>
    <dgm:cxn modelId="{5F2D8343-FA7F-4E41-870F-479A06ECACE6}" type="presParOf" srcId="{6583A036-EF5A-472D-B92B-C1BAD6D8CA62}" destId="{0E65363E-624D-49AB-9A5D-FCD6AE7B009E}" srcOrd="3" destOrd="0" presId="urn:microsoft.com/office/officeart/2005/8/layout/vList5"/>
    <dgm:cxn modelId="{ADF99E2A-CAB0-44BB-B309-2A7601C7C0BA}" type="presParOf" srcId="{6583A036-EF5A-472D-B92B-C1BAD6D8CA62}" destId="{CBF83D3E-4AFF-4026-ACAD-A0EA9FB741FE}" srcOrd="4" destOrd="0" presId="urn:microsoft.com/office/officeart/2005/8/layout/vList5"/>
    <dgm:cxn modelId="{5B74D454-82C6-4B32-BAA6-FCF89DDEA050}" type="presParOf" srcId="{CBF83D3E-4AFF-4026-ACAD-A0EA9FB741FE}" destId="{8623D494-EBEF-4D82-ADB7-23E69F777657}" srcOrd="0" destOrd="0" presId="urn:microsoft.com/office/officeart/2005/8/layout/vList5"/>
    <dgm:cxn modelId="{338284D7-12D1-41A9-B98C-49BA31F5CD25}" type="presParOf" srcId="{6583A036-EF5A-472D-B92B-C1BAD6D8CA62}" destId="{AE49A651-D848-405A-A0FD-68525997E0D0}" srcOrd="5" destOrd="0" presId="urn:microsoft.com/office/officeart/2005/8/layout/vList5"/>
    <dgm:cxn modelId="{94D3B307-55A3-4014-99BD-5062902F0AFB}" type="presParOf" srcId="{6583A036-EF5A-472D-B92B-C1BAD6D8CA62}" destId="{28EC06E4-B337-4C2C-ACA2-B644AE68F8E1}" srcOrd="6" destOrd="0" presId="urn:microsoft.com/office/officeart/2005/8/layout/vList5"/>
    <dgm:cxn modelId="{36ABDECA-FB1D-4F30-9768-724F0D2B52A1}" type="presParOf" srcId="{28EC06E4-B337-4C2C-ACA2-B644AE68F8E1}" destId="{7209C8CB-8120-4E5E-9284-33F4E591FF95}" srcOrd="0" destOrd="0" presId="urn:microsoft.com/office/officeart/2005/8/layout/vList5"/>
    <dgm:cxn modelId="{F560B183-39CA-4BA9-A7E0-672DDF10D725}" type="presParOf" srcId="{6583A036-EF5A-472D-B92B-C1BAD6D8CA62}" destId="{0AC47F49-1669-48B2-8FD5-16280AB9E20B}" srcOrd="7" destOrd="0" presId="urn:microsoft.com/office/officeart/2005/8/layout/vList5"/>
    <dgm:cxn modelId="{C255CD97-AEAE-4E9F-8CC9-47819C955ACB}" type="presParOf" srcId="{6583A036-EF5A-472D-B92B-C1BAD6D8CA62}" destId="{53049A2D-27F3-4BEE-AAEB-5FB796147394}" srcOrd="8" destOrd="0" presId="urn:microsoft.com/office/officeart/2005/8/layout/vList5"/>
    <dgm:cxn modelId="{C5F78A56-D70C-4616-A824-95C81E63AF94}" type="presParOf" srcId="{53049A2D-27F3-4BEE-AAEB-5FB796147394}" destId="{08F17978-4065-44CC-979B-235AEE063E8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C25348-871B-4F75-B70C-E89007E678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6BBA24-1EA1-4082-8D7E-53EC2C56616A}">
      <dgm:prSet/>
      <dgm:spPr/>
      <dgm:t>
        <a:bodyPr/>
        <a:lstStyle/>
        <a:p>
          <a:r>
            <a:rPr lang="en-US"/>
            <a:t>Prior C-section incision was low transverse (incision on uterus is different than incision on the skin)</a:t>
          </a:r>
        </a:p>
      </dgm:t>
    </dgm:pt>
    <dgm:pt modelId="{462341E7-D2C4-4DF7-B92E-A92A656973BF}" type="parTrans" cxnId="{4D4FA11B-CB10-44A9-9B14-7FC7FED9B1D3}">
      <dgm:prSet/>
      <dgm:spPr/>
      <dgm:t>
        <a:bodyPr/>
        <a:lstStyle/>
        <a:p>
          <a:endParaRPr lang="en-US"/>
        </a:p>
      </dgm:t>
    </dgm:pt>
    <dgm:pt modelId="{2A456470-0B16-472C-9234-1F98845493E0}" type="sibTrans" cxnId="{4D4FA11B-CB10-44A9-9B14-7FC7FED9B1D3}">
      <dgm:prSet/>
      <dgm:spPr/>
      <dgm:t>
        <a:bodyPr/>
        <a:lstStyle/>
        <a:p>
          <a:endParaRPr lang="en-US"/>
        </a:p>
      </dgm:t>
    </dgm:pt>
    <dgm:pt modelId="{4525A269-908C-4116-BBA9-F5CD64A7E272}">
      <dgm:prSet/>
      <dgm:spPr/>
      <dgm:t>
        <a:bodyPr/>
        <a:lstStyle/>
        <a:p>
          <a:r>
            <a:rPr lang="en-US"/>
            <a:t>Women who have had no more than  two previous low-transverse Cesarean incisions</a:t>
          </a:r>
        </a:p>
      </dgm:t>
    </dgm:pt>
    <dgm:pt modelId="{E7A12B0F-C7A7-4FA6-A236-2F6DDE63A8C1}" type="parTrans" cxnId="{35E539AB-3AD7-4AAF-8551-B864AEFF8989}">
      <dgm:prSet/>
      <dgm:spPr/>
      <dgm:t>
        <a:bodyPr/>
        <a:lstStyle/>
        <a:p>
          <a:endParaRPr lang="en-US"/>
        </a:p>
      </dgm:t>
    </dgm:pt>
    <dgm:pt modelId="{1F01A93B-FE40-4D6D-B8AA-5AFDF26F6854}" type="sibTrans" cxnId="{35E539AB-3AD7-4AAF-8551-B864AEFF8989}">
      <dgm:prSet/>
      <dgm:spPr/>
      <dgm:t>
        <a:bodyPr/>
        <a:lstStyle/>
        <a:p>
          <a:endParaRPr lang="en-US"/>
        </a:p>
      </dgm:t>
    </dgm:pt>
    <dgm:pt modelId="{5F3F8C7A-C516-4DBD-B941-122ACB676F66}">
      <dgm:prSet/>
      <dgm:spPr/>
      <dgm:t>
        <a:bodyPr/>
        <a:lstStyle/>
        <a:p>
          <a:r>
            <a:rPr lang="en-US"/>
            <a:t>Women younger than 35 years fewer complications and more successful</a:t>
          </a:r>
        </a:p>
      </dgm:t>
    </dgm:pt>
    <dgm:pt modelId="{57DC1A05-2FFC-4709-A1A3-6D86D49DC007}" type="parTrans" cxnId="{A6BDB0E1-D9C4-425B-A867-AF43D81D9A31}">
      <dgm:prSet/>
      <dgm:spPr/>
      <dgm:t>
        <a:bodyPr/>
        <a:lstStyle/>
        <a:p>
          <a:endParaRPr lang="en-US"/>
        </a:p>
      </dgm:t>
    </dgm:pt>
    <dgm:pt modelId="{E0608A39-9A21-41FC-85DB-718BE798127C}" type="sibTrans" cxnId="{A6BDB0E1-D9C4-425B-A867-AF43D81D9A31}">
      <dgm:prSet/>
      <dgm:spPr/>
      <dgm:t>
        <a:bodyPr/>
        <a:lstStyle/>
        <a:p>
          <a:endParaRPr lang="en-US"/>
        </a:p>
      </dgm:t>
    </dgm:pt>
    <dgm:pt modelId="{4D216DD6-1B5F-4E10-9288-BB7AF8C09900}">
      <dgm:prSet/>
      <dgm:spPr/>
      <dgm:t>
        <a:bodyPr/>
        <a:lstStyle/>
        <a:p>
          <a:r>
            <a:rPr lang="en-US"/>
            <a:t>Better chances if you go into labor on your own; uterine rupture increases with induction</a:t>
          </a:r>
        </a:p>
      </dgm:t>
    </dgm:pt>
    <dgm:pt modelId="{D450F220-3D88-417D-926C-042AC0E419CC}" type="parTrans" cxnId="{BF6CB8D0-4539-4607-B680-36629F5AC509}">
      <dgm:prSet/>
      <dgm:spPr/>
      <dgm:t>
        <a:bodyPr/>
        <a:lstStyle/>
        <a:p>
          <a:endParaRPr lang="en-US"/>
        </a:p>
      </dgm:t>
    </dgm:pt>
    <dgm:pt modelId="{C6BABB62-910F-4F87-9806-8035FE266389}" type="sibTrans" cxnId="{BF6CB8D0-4539-4607-B680-36629F5AC509}">
      <dgm:prSet/>
      <dgm:spPr/>
      <dgm:t>
        <a:bodyPr/>
        <a:lstStyle/>
        <a:p>
          <a:endParaRPr lang="en-US"/>
        </a:p>
      </dgm:t>
    </dgm:pt>
    <dgm:pt modelId="{46A235DB-35B0-4C94-B6ED-3E956677DF3A}">
      <dgm:prSet/>
      <dgm:spPr/>
      <dgm:t>
        <a:bodyPr/>
        <a:lstStyle/>
        <a:p>
          <a:r>
            <a:rPr lang="en-US"/>
            <a:t>Calculators help with decision making for a VBAC – help predict chances of a successful VBAC – not 100% accurate</a:t>
          </a:r>
        </a:p>
      </dgm:t>
    </dgm:pt>
    <dgm:pt modelId="{BC329EFE-66D7-46C4-9A13-82729872134B}" type="parTrans" cxnId="{50CC0785-B097-4948-AD2C-A868C390D46F}">
      <dgm:prSet/>
      <dgm:spPr/>
      <dgm:t>
        <a:bodyPr/>
        <a:lstStyle/>
        <a:p>
          <a:endParaRPr lang="en-US"/>
        </a:p>
      </dgm:t>
    </dgm:pt>
    <dgm:pt modelId="{F0BBA7CD-0709-44FC-A80C-36CFEB6682C7}" type="sibTrans" cxnId="{50CC0785-B097-4948-AD2C-A868C390D46F}">
      <dgm:prSet/>
      <dgm:spPr/>
      <dgm:t>
        <a:bodyPr/>
        <a:lstStyle/>
        <a:p>
          <a:endParaRPr lang="en-US"/>
        </a:p>
      </dgm:t>
    </dgm:pt>
    <dgm:pt modelId="{8B600CF7-C132-4DE2-B962-59CDB2F93516}">
      <dgm:prSet/>
      <dgm:spPr/>
      <dgm:t>
        <a:bodyPr/>
        <a:lstStyle/>
        <a:p>
          <a:r>
            <a:rPr lang="en-US" dirty="0"/>
            <a:t>ACOG (2017). Practice Bulletin No. 115, Vaginal birth after previous cesarean delivery. OB/GYN, 116(2), 450-463.    </a:t>
          </a:r>
        </a:p>
      </dgm:t>
    </dgm:pt>
    <dgm:pt modelId="{CC2714A8-5A74-4DE8-8909-E269ABA6ADF4}" type="parTrans" cxnId="{DEB0FD9E-9852-4375-AF9E-2E9659FEC331}">
      <dgm:prSet/>
      <dgm:spPr/>
      <dgm:t>
        <a:bodyPr/>
        <a:lstStyle/>
        <a:p>
          <a:endParaRPr lang="en-US"/>
        </a:p>
      </dgm:t>
    </dgm:pt>
    <dgm:pt modelId="{A01B37B0-9F48-4657-B013-B67A27DD7530}" type="sibTrans" cxnId="{DEB0FD9E-9852-4375-AF9E-2E9659FEC331}">
      <dgm:prSet/>
      <dgm:spPr/>
      <dgm:t>
        <a:bodyPr/>
        <a:lstStyle/>
        <a:p>
          <a:endParaRPr lang="en-US"/>
        </a:p>
      </dgm:t>
    </dgm:pt>
    <dgm:pt modelId="{7519E0F6-BAE2-4C5D-9952-C8D5EB6906D4}" type="pres">
      <dgm:prSet presAssocID="{7CC25348-871B-4F75-B70C-E89007E678C9}" presName="linear" presStyleCnt="0">
        <dgm:presLayoutVars>
          <dgm:animLvl val="lvl"/>
          <dgm:resizeHandles val="exact"/>
        </dgm:presLayoutVars>
      </dgm:prSet>
      <dgm:spPr/>
    </dgm:pt>
    <dgm:pt modelId="{D6C83E24-2848-4C80-921E-1DC309E2EED3}" type="pres">
      <dgm:prSet presAssocID="{9E6BBA24-1EA1-4082-8D7E-53EC2C56616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32F7549-6115-4171-B7F3-FB92D397CA14}" type="pres">
      <dgm:prSet presAssocID="{2A456470-0B16-472C-9234-1F98845493E0}" presName="spacer" presStyleCnt="0"/>
      <dgm:spPr/>
    </dgm:pt>
    <dgm:pt modelId="{CC38432A-A892-441E-B534-D73EB75B4420}" type="pres">
      <dgm:prSet presAssocID="{4525A269-908C-4116-BBA9-F5CD64A7E27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FD59888-7D20-4F78-86C7-86B101D29446}" type="pres">
      <dgm:prSet presAssocID="{1F01A93B-FE40-4D6D-B8AA-5AFDF26F6854}" presName="spacer" presStyleCnt="0"/>
      <dgm:spPr/>
    </dgm:pt>
    <dgm:pt modelId="{FE26D74A-011D-4115-B500-F5A5E400D2EE}" type="pres">
      <dgm:prSet presAssocID="{5F3F8C7A-C516-4DBD-B941-122ACB676F6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660F93F-8B62-42AE-B984-E328F7B5B440}" type="pres">
      <dgm:prSet presAssocID="{E0608A39-9A21-41FC-85DB-718BE798127C}" presName="spacer" presStyleCnt="0"/>
      <dgm:spPr/>
    </dgm:pt>
    <dgm:pt modelId="{995B9B09-716C-42A3-BFEB-1B7C7998E973}" type="pres">
      <dgm:prSet presAssocID="{4D216DD6-1B5F-4E10-9288-BB7AF8C0990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F764BEA-4120-40CC-B94B-77E2746AC381}" type="pres">
      <dgm:prSet presAssocID="{C6BABB62-910F-4F87-9806-8035FE266389}" presName="spacer" presStyleCnt="0"/>
      <dgm:spPr/>
    </dgm:pt>
    <dgm:pt modelId="{FDF233FC-1F8A-48D5-AF93-AEA85F70813E}" type="pres">
      <dgm:prSet presAssocID="{46A235DB-35B0-4C94-B6ED-3E956677DF3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2642667-40F2-47B2-B987-28910124CD6C}" type="pres">
      <dgm:prSet presAssocID="{F0BBA7CD-0709-44FC-A80C-36CFEB6682C7}" presName="spacer" presStyleCnt="0"/>
      <dgm:spPr/>
    </dgm:pt>
    <dgm:pt modelId="{35A1A44D-C589-4BCF-B1A6-AA77B9B17913}" type="pres">
      <dgm:prSet presAssocID="{8B600CF7-C132-4DE2-B962-59CDB2F9351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5713F07-11D5-4A2E-B026-5BA1FA784856}" type="presOf" srcId="{4D216DD6-1B5F-4E10-9288-BB7AF8C09900}" destId="{995B9B09-716C-42A3-BFEB-1B7C7998E973}" srcOrd="0" destOrd="0" presId="urn:microsoft.com/office/officeart/2005/8/layout/vList2"/>
    <dgm:cxn modelId="{4D4FA11B-CB10-44A9-9B14-7FC7FED9B1D3}" srcId="{7CC25348-871B-4F75-B70C-E89007E678C9}" destId="{9E6BBA24-1EA1-4082-8D7E-53EC2C56616A}" srcOrd="0" destOrd="0" parTransId="{462341E7-D2C4-4DF7-B92E-A92A656973BF}" sibTransId="{2A456470-0B16-472C-9234-1F98845493E0}"/>
    <dgm:cxn modelId="{AADE2E22-DDDE-4727-979B-8320CA4243ED}" type="presOf" srcId="{5F3F8C7A-C516-4DBD-B941-122ACB676F66}" destId="{FE26D74A-011D-4115-B500-F5A5E400D2EE}" srcOrd="0" destOrd="0" presId="urn:microsoft.com/office/officeart/2005/8/layout/vList2"/>
    <dgm:cxn modelId="{16619826-F524-407D-962A-43D6DA3E01BA}" type="presOf" srcId="{8B600CF7-C132-4DE2-B962-59CDB2F93516}" destId="{35A1A44D-C589-4BCF-B1A6-AA77B9B17913}" srcOrd="0" destOrd="0" presId="urn:microsoft.com/office/officeart/2005/8/layout/vList2"/>
    <dgm:cxn modelId="{63C89542-D707-490A-ABD7-94C02FF570C8}" type="presOf" srcId="{9E6BBA24-1EA1-4082-8D7E-53EC2C56616A}" destId="{D6C83E24-2848-4C80-921E-1DC309E2EED3}" srcOrd="0" destOrd="0" presId="urn:microsoft.com/office/officeart/2005/8/layout/vList2"/>
    <dgm:cxn modelId="{50CC0785-B097-4948-AD2C-A868C390D46F}" srcId="{7CC25348-871B-4F75-B70C-E89007E678C9}" destId="{46A235DB-35B0-4C94-B6ED-3E956677DF3A}" srcOrd="4" destOrd="0" parTransId="{BC329EFE-66D7-46C4-9A13-82729872134B}" sibTransId="{F0BBA7CD-0709-44FC-A80C-36CFEB6682C7}"/>
    <dgm:cxn modelId="{DEB0FD9E-9852-4375-AF9E-2E9659FEC331}" srcId="{7CC25348-871B-4F75-B70C-E89007E678C9}" destId="{8B600CF7-C132-4DE2-B962-59CDB2F93516}" srcOrd="5" destOrd="0" parTransId="{CC2714A8-5A74-4DE8-8909-E269ABA6ADF4}" sibTransId="{A01B37B0-9F48-4657-B013-B67A27DD7530}"/>
    <dgm:cxn modelId="{35E539AB-3AD7-4AAF-8551-B864AEFF8989}" srcId="{7CC25348-871B-4F75-B70C-E89007E678C9}" destId="{4525A269-908C-4116-BBA9-F5CD64A7E272}" srcOrd="1" destOrd="0" parTransId="{E7A12B0F-C7A7-4FA6-A236-2F6DDE63A8C1}" sibTransId="{1F01A93B-FE40-4D6D-B8AA-5AFDF26F6854}"/>
    <dgm:cxn modelId="{0FABAAB9-500F-42F3-8CBB-FADCA81DB4ED}" type="presOf" srcId="{46A235DB-35B0-4C94-B6ED-3E956677DF3A}" destId="{FDF233FC-1F8A-48D5-AF93-AEA85F70813E}" srcOrd="0" destOrd="0" presId="urn:microsoft.com/office/officeart/2005/8/layout/vList2"/>
    <dgm:cxn modelId="{BF6CB8D0-4539-4607-B680-36629F5AC509}" srcId="{7CC25348-871B-4F75-B70C-E89007E678C9}" destId="{4D216DD6-1B5F-4E10-9288-BB7AF8C09900}" srcOrd="3" destOrd="0" parTransId="{D450F220-3D88-417D-926C-042AC0E419CC}" sibTransId="{C6BABB62-910F-4F87-9806-8035FE266389}"/>
    <dgm:cxn modelId="{A6BDB0E1-D9C4-425B-A867-AF43D81D9A31}" srcId="{7CC25348-871B-4F75-B70C-E89007E678C9}" destId="{5F3F8C7A-C516-4DBD-B941-122ACB676F66}" srcOrd="2" destOrd="0" parTransId="{57DC1A05-2FFC-4709-A1A3-6D86D49DC007}" sibTransId="{E0608A39-9A21-41FC-85DB-718BE798127C}"/>
    <dgm:cxn modelId="{30DC12EE-8E26-4DCC-AD9D-72A645CD9F25}" type="presOf" srcId="{7CC25348-871B-4F75-B70C-E89007E678C9}" destId="{7519E0F6-BAE2-4C5D-9952-C8D5EB6906D4}" srcOrd="0" destOrd="0" presId="urn:microsoft.com/office/officeart/2005/8/layout/vList2"/>
    <dgm:cxn modelId="{890AF6FC-979E-49A2-ABD9-186CE0F4FD27}" type="presOf" srcId="{4525A269-908C-4116-BBA9-F5CD64A7E272}" destId="{CC38432A-A892-441E-B534-D73EB75B4420}" srcOrd="0" destOrd="0" presId="urn:microsoft.com/office/officeart/2005/8/layout/vList2"/>
    <dgm:cxn modelId="{E3B57439-E2F3-49F3-98A7-73FC75792F23}" type="presParOf" srcId="{7519E0F6-BAE2-4C5D-9952-C8D5EB6906D4}" destId="{D6C83E24-2848-4C80-921E-1DC309E2EED3}" srcOrd="0" destOrd="0" presId="urn:microsoft.com/office/officeart/2005/8/layout/vList2"/>
    <dgm:cxn modelId="{4E9B92C7-28B8-449C-BE5E-18BA24A44D27}" type="presParOf" srcId="{7519E0F6-BAE2-4C5D-9952-C8D5EB6906D4}" destId="{832F7549-6115-4171-B7F3-FB92D397CA14}" srcOrd="1" destOrd="0" presId="urn:microsoft.com/office/officeart/2005/8/layout/vList2"/>
    <dgm:cxn modelId="{2D0795B2-0A03-478B-B4DA-218166BD0CDB}" type="presParOf" srcId="{7519E0F6-BAE2-4C5D-9952-C8D5EB6906D4}" destId="{CC38432A-A892-441E-B534-D73EB75B4420}" srcOrd="2" destOrd="0" presId="urn:microsoft.com/office/officeart/2005/8/layout/vList2"/>
    <dgm:cxn modelId="{7FDC4331-ED4D-4E57-B237-3DFD827FACE9}" type="presParOf" srcId="{7519E0F6-BAE2-4C5D-9952-C8D5EB6906D4}" destId="{9FD59888-7D20-4F78-86C7-86B101D29446}" srcOrd="3" destOrd="0" presId="urn:microsoft.com/office/officeart/2005/8/layout/vList2"/>
    <dgm:cxn modelId="{BB68D55F-685A-47F0-A21C-BC3A686E222A}" type="presParOf" srcId="{7519E0F6-BAE2-4C5D-9952-C8D5EB6906D4}" destId="{FE26D74A-011D-4115-B500-F5A5E400D2EE}" srcOrd="4" destOrd="0" presId="urn:microsoft.com/office/officeart/2005/8/layout/vList2"/>
    <dgm:cxn modelId="{DAA40B0A-F5F4-4D8D-8A01-8EA80EA14D6E}" type="presParOf" srcId="{7519E0F6-BAE2-4C5D-9952-C8D5EB6906D4}" destId="{5660F93F-8B62-42AE-B984-E328F7B5B440}" srcOrd="5" destOrd="0" presId="urn:microsoft.com/office/officeart/2005/8/layout/vList2"/>
    <dgm:cxn modelId="{4DCBCBDB-A80F-49D3-B8E2-C8C704498865}" type="presParOf" srcId="{7519E0F6-BAE2-4C5D-9952-C8D5EB6906D4}" destId="{995B9B09-716C-42A3-BFEB-1B7C7998E973}" srcOrd="6" destOrd="0" presId="urn:microsoft.com/office/officeart/2005/8/layout/vList2"/>
    <dgm:cxn modelId="{B3AF026C-BF4D-47E7-9108-2BB2ABF0631D}" type="presParOf" srcId="{7519E0F6-BAE2-4C5D-9952-C8D5EB6906D4}" destId="{6F764BEA-4120-40CC-B94B-77E2746AC381}" srcOrd="7" destOrd="0" presId="urn:microsoft.com/office/officeart/2005/8/layout/vList2"/>
    <dgm:cxn modelId="{0EA13B4B-ABD6-496E-8A77-7864CFE2E829}" type="presParOf" srcId="{7519E0F6-BAE2-4C5D-9952-C8D5EB6906D4}" destId="{FDF233FC-1F8A-48D5-AF93-AEA85F70813E}" srcOrd="8" destOrd="0" presId="urn:microsoft.com/office/officeart/2005/8/layout/vList2"/>
    <dgm:cxn modelId="{56478841-AA6D-4C00-89F2-29DA63A40871}" type="presParOf" srcId="{7519E0F6-BAE2-4C5D-9952-C8D5EB6906D4}" destId="{82642667-40F2-47B2-B987-28910124CD6C}" srcOrd="9" destOrd="0" presId="urn:microsoft.com/office/officeart/2005/8/layout/vList2"/>
    <dgm:cxn modelId="{3039909F-DBB8-4F4A-9363-FD0ED25032F0}" type="presParOf" srcId="{7519E0F6-BAE2-4C5D-9952-C8D5EB6906D4}" destId="{35A1A44D-C589-4BCF-B1A6-AA77B9B1791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D64B2B-3623-49D7-8B97-8750CF64538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7E934D-F697-4C6A-B9FC-27D518DAAA2E}">
      <dgm:prSet custT="1"/>
      <dgm:spPr/>
      <dgm:t>
        <a:bodyPr/>
        <a:lstStyle/>
        <a:p>
          <a:r>
            <a:rPr lang="en-US" sz="1600" dirty="0"/>
            <a:t>Uterine rupture is the main risk – tear in the wall of the uterus; rupture of C-section scar</a:t>
          </a:r>
        </a:p>
      </dgm:t>
    </dgm:pt>
    <dgm:pt modelId="{BAE9BE76-9902-4347-967D-5C0F80652241}" type="parTrans" cxnId="{0509E5AA-D6F6-4E6E-B691-1BB94D32BE91}">
      <dgm:prSet/>
      <dgm:spPr/>
      <dgm:t>
        <a:bodyPr/>
        <a:lstStyle/>
        <a:p>
          <a:endParaRPr lang="en-US"/>
        </a:p>
      </dgm:t>
    </dgm:pt>
    <dgm:pt modelId="{A72F154E-1B02-40EE-8F07-469B676C733A}" type="sibTrans" cxnId="{0509E5AA-D6F6-4E6E-B691-1BB94D32BE91}">
      <dgm:prSet/>
      <dgm:spPr/>
      <dgm:t>
        <a:bodyPr/>
        <a:lstStyle/>
        <a:p>
          <a:endParaRPr lang="en-US"/>
        </a:p>
      </dgm:t>
    </dgm:pt>
    <dgm:pt modelId="{DBBF61F6-9AEC-4BE9-BB3C-B573D5D96FFA}">
      <dgm:prSet custT="1"/>
      <dgm:spPr/>
      <dgm:t>
        <a:bodyPr/>
        <a:lstStyle/>
        <a:p>
          <a:r>
            <a:rPr lang="en-US" sz="1600" dirty="0"/>
            <a:t>Often occurs at the site of the previous C-section</a:t>
          </a:r>
        </a:p>
      </dgm:t>
    </dgm:pt>
    <dgm:pt modelId="{EF7DEA24-6608-43DE-96B4-6BD219E63A5C}" type="parTrans" cxnId="{F1FEDCA8-D48A-4C4A-ADCF-AFEDD562D521}">
      <dgm:prSet/>
      <dgm:spPr/>
      <dgm:t>
        <a:bodyPr/>
        <a:lstStyle/>
        <a:p>
          <a:endParaRPr lang="en-US"/>
        </a:p>
      </dgm:t>
    </dgm:pt>
    <dgm:pt modelId="{2E0A25B7-556D-4874-AF59-113C5A0C25A0}" type="sibTrans" cxnId="{F1FEDCA8-D48A-4C4A-ADCF-AFEDD562D521}">
      <dgm:prSet/>
      <dgm:spPr/>
      <dgm:t>
        <a:bodyPr/>
        <a:lstStyle/>
        <a:p>
          <a:endParaRPr lang="en-US"/>
        </a:p>
      </dgm:t>
    </dgm:pt>
    <dgm:pt modelId="{796483C2-DC49-44CF-9F2B-2F13BD96EF37}">
      <dgm:prSet custT="1"/>
      <dgm:spPr/>
      <dgm:t>
        <a:bodyPr/>
        <a:lstStyle/>
        <a:p>
          <a:r>
            <a:rPr lang="en-US" sz="1600" dirty="0"/>
            <a:t>It is potentially dangerous but rare - &lt; 1%</a:t>
          </a:r>
        </a:p>
      </dgm:t>
    </dgm:pt>
    <dgm:pt modelId="{CCC52E72-05E0-4093-B8D5-D13CC04DAD1B}" type="parTrans" cxnId="{A733890F-492D-4BE8-8D02-36F3E947CE82}">
      <dgm:prSet/>
      <dgm:spPr/>
      <dgm:t>
        <a:bodyPr/>
        <a:lstStyle/>
        <a:p>
          <a:endParaRPr lang="en-US"/>
        </a:p>
      </dgm:t>
    </dgm:pt>
    <dgm:pt modelId="{0676E87A-AE9D-4609-8E93-2BFDEA31BAC8}" type="sibTrans" cxnId="{A733890F-492D-4BE8-8D02-36F3E947CE82}">
      <dgm:prSet/>
      <dgm:spPr/>
      <dgm:t>
        <a:bodyPr/>
        <a:lstStyle/>
        <a:p>
          <a:endParaRPr lang="en-US"/>
        </a:p>
      </dgm:t>
    </dgm:pt>
    <dgm:pt modelId="{95175612-EA5C-47EF-9209-D1959E7A7881}">
      <dgm:prSet custT="1"/>
      <dgm:spPr/>
      <dgm:t>
        <a:bodyPr/>
        <a:lstStyle/>
        <a:p>
          <a:r>
            <a:rPr lang="en-US" sz="1600" dirty="0"/>
            <a:t>As a result of a uterine rupture consequences to the mother – blood transfusions, hysterectomy to control the bleeding</a:t>
          </a:r>
        </a:p>
      </dgm:t>
    </dgm:pt>
    <dgm:pt modelId="{8445046C-C9BE-43B0-93E7-14B780279777}" type="parTrans" cxnId="{69A8F708-658A-4754-A442-E870E5AB68BE}">
      <dgm:prSet/>
      <dgm:spPr/>
      <dgm:t>
        <a:bodyPr/>
        <a:lstStyle/>
        <a:p>
          <a:endParaRPr lang="en-US"/>
        </a:p>
      </dgm:t>
    </dgm:pt>
    <dgm:pt modelId="{741234AB-758B-440D-A87D-F75A1C45CC81}" type="sibTrans" cxnId="{69A8F708-658A-4754-A442-E870E5AB68BE}">
      <dgm:prSet/>
      <dgm:spPr/>
      <dgm:t>
        <a:bodyPr/>
        <a:lstStyle/>
        <a:p>
          <a:endParaRPr lang="en-US"/>
        </a:p>
      </dgm:t>
    </dgm:pt>
    <dgm:pt modelId="{364881BF-8D79-4B46-A23F-8B314C71F361}">
      <dgm:prSet custT="1"/>
      <dgm:spPr/>
      <dgm:t>
        <a:bodyPr/>
        <a:lstStyle/>
        <a:p>
          <a:r>
            <a:rPr lang="en-US" sz="1600" dirty="0"/>
            <a:t>Risks to the baby – serious injury or death caused by decreased blood flow to the baby</a:t>
          </a:r>
        </a:p>
      </dgm:t>
    </dgm:pt>
    <dgm:pt modelId="{3CC10447-0887-46A1-BE99-041250719B5D}" type="parTrans" cxnId="{3794A371-7FA5-4796-9847-25592E025EF5}">
      <dgm:prSet/>
      <dgm:spPr/>
      <dgm:t>
        <a:bodyPr/>
        <a:lstStyle/>
        <a:p>
          <a:endParaRPr lang="en-US"/>
        </a:p>
      </dgm:t>
    </dgm:pt>
    <dgm:pt modelId="{281AF9C1-1B48-47C6-8696-CCD0F55A44CA}" type="sibTrans" cxnId="{3794A371-7FA5-4796-9847-25592E025EF5}">
      <dgm:prSet/>
      <dgm:spPr/>
      <dgm:t>
        <a:bodyPr/>
        <a:lstStyle/>
        <a:p>
          <a:endParaRPr lang="en-US"/>
        </a:p>
      </dgm:t>
    </dgm:pt>
    <dgm:pt modelId="{E53E093C-388C-4241-B805-803F45AA5C2C}">
      <dgm:prSet custT="1"/>
      <dgm:spPr/>
      <dgm:t>
        <a:bodyPr/>
        <a:lstStyle/>
        <a:p>
          <a:r>
            <a:rPr lang="en-US" sz="1600" dirty="0"/>
            <a:t>Very important for women to speak to her physician early in the pregnancy to  discuss risks, benefits and likelihood of successful VBAC</a:t>
          </a:r>
        </a:p>
        <a:p>
          <a:endParaRPr lang="en-US" sz="1100" dirty="0"/>
        </a:p>
        <a:p>
          <a:endParaRPr lang="en-US" sz="1100" dirty="0"/>
        </a:p>
      </dgm:t>
    </dgm:pt>
    <dgm:pt modelId="{5D195E96-AE06-44F0-B788-729C27D11594}" type="parTrans" cxnId="{A8F6C22A-24E5-450B-B1DF-0D979033F2CD}">
      <dgm:prSet/>
      <dgm:spPr/>
      <dgm:t>
        <a:bodyPr/>
        <a:lstStyle/>
        <a:p>
          <a:endParaRPr lang="en-US"/>
        </a:p>
      </dgm:t>
    </dgm:pt>
    <dgm:pt modelId="{A91C6BE1-3809-459B-9309-EC49CDA4F4C6}" type="sibTrans" cxnId="{A8F6C22A-24E5-450B-B1DF-0D979033F2CD}">
      <dgm:prSet/>
      <dgm:spPr/>
      <dgm:t>
        <a:bodyPr/>
        <a:lstStyle/>
        <a:p>
          <a:endParaRPr lang="en-US"/>
        </a:p>
      </dgm:t>
    </dgm:pt>
    <dgm:pt modelId="{3AF73FA0-43A7-400A-8806-301DAFC98FCC}" type="pres">
      <dgm:prSet presAssocID="{39D64B2B-3623-49D7-8B97-8750CF645386}" presName="vert0" presStyleCnt="0">
        <dgm:presLayoutVars>
          <dgm:dir/>
          <dgm:animOne val="branch"/>
          <dgm:animLvl val="lvl"/>
        </dgm:presLayoutVars>
      </dgm:prSet>
      <dgm:spPr/>
    </dgm:pt>
    <dgm:pt modelId="{F4956489-F0F5-4332-8850-EBC2FA43EC6E}" type="pres">
      <dgm:prSet presAssocID="{8F7E934D-F697-4C6A-B9FC-27D518DAAA2E}" presName="thickLine" presStyleLbl="alignNode1" presStyleIdx="0" presStyleCnt="6"/>
      <dgm:spPr/>
    </dgm:pt>
    <dgm:pt modelId="{F356FC0E-B1CA-4983-93C1-94EEB0AC7006}" type="pres">
      <dgm:prSet presAssocID="{8F7E934D-F697-4C6A-B9FC-27D518DAAA2E}" presName="horz1" presStyleCnt="0"/>
      <dgm:spPr/>
    </dgm:pt>
    <dgm:pt modelId="{6E89D40F-E57E-46AE-8C5E-BBE36468493B}" type="pres">
      <dgm:prSet presAssocID="{8F7E934D-F697-4C6A-B9FC-27D518DAAA2E}" presName="tx1" presStyleLbl="revTx" presStyleIdx="0" presStyleCnt="6"/>
      <dgm:spPr/>
    </dgm:pt>
    <dgm:pt modelId="{A10E8DE6-201A-4890-A090-AFC2DFA65DEC}" type="pres">
      <dgm:prSet presAssocID="{8F7E934D-F697-4C6A-B9FC-27D518DAAA2E}" presName="vert1" presStyleCnt="0"/>
      <dgm:spPr/>
    </dgm:pt>
    <dgm:pt modelId="{D4AAF7A7-4EE2-4AEB-9AE9-789421957338}" type="pres">
      <dgm:prSet presAssocID="{DBBF61F6-9AEC-4BE9-BB3C-B573D5D96FFA}" presName="thickLine" presStyleLbl="alignNode1" presStyleIdx="1" presStyleCnt="6"/>
      <dgm:spPr/>
    </dgm:pt>
    <dgm:pt modelId="{6D25449C-25EC-40F8-ABC4-DF4EC695660F}" type="pres">
      <dgm:prSet presAssocID="{DBBF61F6-9AEC-4BE9-BB3C-B573D5D96FFA}" presName="horz1" presStyleCnt="0"/>
      <dgm:spPr/>
    </dgm:pt>
    <dgm:pt modelId="{6A2685DD-2116-4969-B95D-38954F5384D9}" type="pres">
      <dgm:prSet presAssocID="{DBBF61F6-9AEC-4BE9-BB3C-B573D5D96FFA}" presName="tx1" presStyleLbl="revTx" presStyleIdx="1" presStyleCnt="6"/>
      <dgm:spPr/>
    </dgm:pt>
    <dgm:pt modelId="{C776C8BD-21EC-4484-B222-D1C70CDF2A5D}" type="pres">
      <dgm:prSet presAssocID="{DBBF61F6-9AEC-4BE9-BB3C-B573D5D96FFA}" presName="vert1" presStyleCnt="0"/>
      <dgm:spPr/>
    </dgm:pt>
    <dgm:pt modelId="{94A99006-C0D5-4263-AD12-EFF211D7EADB}" type="pres">
      <dgm:prSet presAssocID="{796483C2-DC49-44CF-9F2B-2F13BD96EF37}" presName="thickLine" presStyleLbl="alignNode1" presStyleIdx="2" presStyleCnt="6"/>
      <dgm:spPr/>
    </dgm:pt>
    <dgm:pt modelId="{316DB31E-C98C-46A8-8EDA-DDC168065784}" type="pres">
      <dgm:prSet presAssocID="{796483C2-DC49-44CF-9F2B-2F13BD96EF37}" presName="horz1" presStyleCnt="0"/>
      <dgm:spPr/>
    </dgm:pt>
    <dgm:pt modelId="{8AC18DC4-14BB-456E-B47F-83D34DC2EE35}" type="pres">
      <dgm:prSet presAssocID="{796483C2-DC49-44CF-9F2B-2F13BD96EF37}" presName="tx1" presStyleLbl="revTx" presStyleIdx="2" presStyleCnt="6"/>
      <dgm:spPr/>
    </dgm:pt>
    <dgm:pt modelId="{A50451C9-BD00-4B9D-AF6C-280E5F237530}" type="pres">
      <dgm:prSet presAssocID="{796483C2-DC49-44CF-9F2B-2F13BD96EF37}" presName="vert1" presStyleCnt="0"/>
      <dgm:spPr/>
    </dgm:pt>
    <dgm:pt modelId="{7D3EBD87-BE35-4330-8CC4-D757AD1FC0C2}" type="pres">
      <dgm:prSet presAssocID="{95175612-EA5C-47EF-9209-D1959E7A7881}" presName="thickLine" presStyleLbl="alignNode1" presStyleIdx="3" presStyleCnt="6"/>
      <dgm:spPr/>
    </dgm:pt>
    <dgm:pt modelId="{DD4C9A5C-272B-44DE-9875-0123E214FD47}" type="pres">
      <dgm:prSet presAssocID="{95175612-EA5C-47EF-9209-D1959E7A7881}" presName="horz1" presStyleCnt="0"/>
      <dgm:spPr/>
    </dgm:pt>
    <dgm:pt modelId="{CE502CA3-E103-4057-BFD6-72CBC0E7E6EB}" type="pres">
      <dgm:prSet presAssocID="{95175612-EA5C-47EF-9209-D1959E7A7881}" presName="tx1" presStyleLbl="revTx" presStyleIdx="3" presStyleCnt="6"/>
      <dgm:spPr/>
    </dgm:pt>
    <dgm:pt modelId="{560E846D-56A3-4427-844C-C37BDDB60011}" type="pres">
      <dgm:prSet presAssocID="{95175612-EA5C-47EF-9209-D1959E7A7881}" presName="vert1" presStyleCnt="0"/>
      <dgm:spPr/>
    </dgm:pt>
    <dgm:pt modelId="{43D84BE0-C86A-480D-BDBA-FF15FA8C6EAB}" type="pres">
      <dgm:prSet presAssocID="{364881BF-8D79-4B46-A23F-8B314C71F361}" presName="thickLine" presStyleLbl="alignNode1" presStyleIdx="4" presStyleCnt="6"/>
      <dgm:spPr/>
    </dgm:pt>
    <dgm:pt modelId="{F54AD1AE-ED96-4157-A879-26D1ED5A779E}" type="pres">
      <dgm:prSet presAssocID="{364881BF-8D79-4B46-A23F-8B314C71F361}" presName="horz1" presStyleCnt="0"/>
      <dgm:spPr/>
    </dgm:pt>
    <dgm:pt modelId="{7A999FB6-A1D4-4319-AFD1-83333402F7A5}" type="pres">
      <dgm:prSet presAssocID="{364881BF-8D79-4B46-A23F-8B314C71F361}" presName="tx1" presStyleLbl="revTx" presStyleIdx="4" presStyleCnt="6"/>
      <dgm:spPr/>
    </dgm:pt>
    <dgm:pt modelId="{A6354FC1-979B-4EB8-98EA-FACEBBB89E3B}" type="pres">
      <dgm:prSet presAssocID="{364881BF-8D79-4B46-A23F-8B314C71F361}" presName="vert1" presStyleCnt="0"/>
      <dgm:spPr/>
    </dgm:pt>
    <dgm:pt modelId="{46C93C28-79A4-4BC3-A207-F2D0FC1900BE}" type="pres">
      <dgm:prSet presAssocID="{E53E093C-388C-4241-B805-803F45AA5C2C}" presName="thickLine" presStyleLbl="alignNode1" presStyleIdx="5" presStyleCnt="6"/>
      <dgm:spPr/>
    </dgm:pt>
    <dgm:pt modelId="{8F0C5753-3798-4783-9B8E-D9779B59B8F5}" type="pres">
      <dgm:prSet presAssocID="{E53E093C-388C-4241-B805-803F45AA5C2C}" presName="horz1" presStyleCnt="0"/>
      <dgm:spPr/>
    </dgm:pt>
    <dgm:pt modelId="{4B5F5A87-401B-401B-9524-40A855FFF7EE}" type="pres">
      <dgm:prSet presAssocID="{E53E093C-388C-4241-B805-803F45AA5C2C}" presName="tx1" presStyleLbl="revTx" presStyleIdx="5" presStyleCnt="6"/>
      <dgm:spPr/>
    </dgm:pt>
    <dgm:pt modelId="{0F47BF54-B534-49C3-9CDE-FA51769BEF85}" type="pres">
      <dgm:prSet presAssocID="{E53E093C-388C-4241-B805-803F45AA5C2C}" presName="vert1" presStyleCnt="0"/>
      <dgm:spPr/>
    </dgm:pt>
  </dgm:ptLst>
  <dgm:cxnLst>
    <dgm:cxn modelId="{D8AB8608-9C9A-413E-845C-72CFF5D0AB5D}" type="presOf" srcId="{E53E093C-388C-4241-B805-803F45AA5C2C}" destId="{4B5F5A87-401B-401B-9524-40A855FFF7EE}" srcOrd="0" destOrd="0" presId="urn:microsoft.com/office/officeart/2008/layout/LinedList"/>
    <dgm:cxn modelId="{69A8F708-658A-4754-A442-E870E5AB68BE}" srcId="{39D64B2B-3623-49D7-8B97-8750CF645386}" destId="{95175612-EA5C-47EF-9209-D1959E7A7881}" srcOrd="3" destOrd="0" parTransId="{8445046C-C9BE-43B0-93E7-14B780279777}" sibTransId="{741234AB-758B-440D-A87D-F75A1C45CC81}"/>
    <dgm:cxn modelId="{A733890F-492D-4BE8-8D02-36F3E947CE82}" srcId="{39D64B2B-3623-49D7-8B97-8750CF645386}" destId="{796483C2-DC49-44CF-9F2B-2F13BD96EF37}" srcOrd="2" destOrd="0" parTransId="{CCC52E72-05E0-4093-B8D5-D13CC04DAD1B}" sibTransId="{0676E87A-AE9D-4609-8E93-2BFDEA31BAC8}"/>
    <dgm:cxn modelId="{78F0F51F-28E9-4BFE-BE43-E665F227369E}" type="presOf" srcId="{364881BF-8D79-4B46-A23F-8B314C71F361}" destId="{7A999FB6-A1D4-4319-AFD1-83333402F7A5}" srcOrd="0" destOrd="0" presId="urn:microsoft.com/office/officeart/2008/layout/LinedList"/>
    <dgm:cxn modelId="{D1C67022-50D3-430C-BEBE-6F50D6044CB8}" type="presOf" srcId="{39D64B2B-3623-49D7-8B97-8750CF645386}" destId="{3AF73FA0-43A7-400A-8806-301DAFC98FCC}" srcOrd="0" destOrd="0" presId="urn:microsoft.com/office/officeart/2008/layout/LinedList"/>
    <dgm:cxn modelId="{A8F6C22A-24E5-450B-B1DF-0D979033F2CD}" srcId="{39D64B2B-3623-49D7-8B97-8750CF645386}" destId="{E53E093C-388C-4241-B805-803F45AA5C2C}" srcOrd="5" destOrd="0" parTransId="{5D195E96-AE06-44F0-B788-729C27D11594}" sibTransId="{A91C6BE1-3809-459B-9309-EC49CDA4F4C6}"/>
    <dgm:cxn modelId="{C31FFD33-4764-40CD-B3C6-44AE5FBA1EDE}" type="presOf" srcId="{95175612-EA5C-47EF-9209-D1959E7A7881}" destId="{CE502CA3-E103-4057-BFD6-72CBC0E7E6EB}" srcOrd="0" destOrd="0" presId="urn:microsoft.com/office/officeart/2008/layout/LinedList"/>
    <dgm:cxn modelId="{3794A371-7FA5-4796-9847-25592E025EF5}" srcId="{39D64B2B-3623-49D7-8B97-8750CF645386}" destId="{364881BF-8D79-4B46-A23F-8B314C71F361}" srcOrd="4" destOrd="0" parTransId="{3CC10447-0887-46A1-BE99-041250719B5D}" sibTransId="{281AF9C1-1B48-47C6-8696-CCD0F55A44CA}"/>
    <dgm:cxn modelId="{A47B6989-6E38-4360-A157-2517A7541F88}" type="presOf" srcId="{796483C2-DC49-44CF-9F2B-2F13BD96EF37}" destId="{8AC18DC4-14BB-456E-B47F-83D34DC2EE35}" srcOrd="0" destOrd="0" presId="urn:microsoft.com/office/officeart/2008/layout/LinedList"/>
    <dgm:cxn modelId="{36924D92-D7E1-4ABD-B14F-5B369DF41F8A}" type="presOf" srcId="{8F7E934D-F697-4C6A-B9FC-27D518DAAA2E}" destId="{6E89D40F-E57E-46AE-8C5E-BBE36468493B}" srcOrd="0" destOrd="0" presId="urn:microsoft.com/office/officeart/2008/layout/LinedList"/>
    <dgm:cxn modelId="{F1FEDCA8-D48A-4C4A-ADCF-AFEDD562D521}" srcId="{39D64B2B-3623-49D7-8B97-8750CF645386}" destId="{DBBF61F6-9AEC-4BE9-BB3C-B573D5D96FFA}" srcOrd="1" destOrd="0" parTransId="{EF7DEA24-6608-43DE-96B4-6BD219E63A5C}" sibTransId="{2E0A25B7-556D-4874-AF59-113C5A0C25A0}"/>
    <dgm:cxn modelId="{0509E5AA-D6F6-4E6E-B691-1BB94D32BE91}" srcId="{39D64B2B-3623-49D7-8B97-8750CF645386}" destId="{8F7E934D-F697-4C6A-B9FC-27D518DAAA2E}" srcOrd="0" destOrd="0" parTransId="{BAE9BE76-9902-4347-967D-5C0F80652241}" sibTransId="{A72F154E-1B02-40EE-8F07-469B676C733A}"/>
    <dgm:cxn modelId="{1F75D9BF-209B-45BD-84DA-BBA852488A3A}" type="presOf" srcId="{DBBF61F6-9AEC-4BE9-BB3C-B573D5D96FFA}" destId="{6A2685DD-2116-4969-B95D-38954F5384D9}" srcOrd="0" destOrd="0" presId="urn:microsoft.com/office/officeart/2008/layout/LinedList"/>
    <dgm:cxn modelId="{F9659634-9D24-41B1-B1B8-EE755E4454CC}" type="presParOf" srcId="{3AF73FA0-43A7-400A-8806-301DAFC98FCC}" destId="{F4956489-F0F5-4332-8850-EBC2FA43EC6E}" srcOrd="0" destOrd="0" presId="urn:microsoft.com/office/officeart/2008/layout/LinedList"/>
    <dgm:cxn modelId="{27DEAF1B-E36D-4651-AC40-DCA0E965492A}" type="presParOf" srcId="{3AF73FA0-43A7-400A-8806-301DAFC98FCC}" destId="{F356FC0E-B1CA-4983-93C1-94EEB0AC7006}" srcOrd="1" destOrd="0" presId="urn:microsoft.com/office/officeart/2008/layout/LinedList"/>
    <dgm:cxn modelId="{EF667EB2-1A86-4AB4-B8EA-BA9B6F5F1159}" type="presParOf" srcId="{F356FC0E-B1CA-4983-93C1-94EEB0AC7006}" destId="{6E89D40F-E57E-46AE-8C5E-BBE36468493B}" srcOrd="0" destOrd="0" presId="urn:microsoft.com/office/officeart/2008/layout/LinedList"/>
    <dgm:cxn modelId="{C2B490EB-743E-4B57-BCB3-F739823792FF}" type="presParOf" srcId="{F356FC0E-B1CA-4983-93C1-94EEB0AC7006}" destId="{A10E8DE6-201A-4890-A090-AFC2DFA65DEC}" srcOrd="1" destOrd="0" presId="urn:microsoft.com/office/officeart/2008/layout/LinedList"/>
    <dgm:cxn modelId="{1BC3E1FA-133D-4797-8309-57665705F257}" type="presParOf" srcId="{3AF73FA0-43A7-400A-8806-301DAFC98FCC}" destId="{D4AAF7A7-4EE2-4AEB-9AE9-789421957338}" srcOrd="2" destOrd="0" presId="urn:microsoft.com/office/officeart/2008/layout/LinedList"/>
    <dgm:cxn modelId="{BCD20291-63D7-4032-887D-396E462C2A3F}" type="presParOf" srcId="{3AF73FA0-43A7-400A-8806-301DAFC98FCC}" destId="{6D25449C-25EC-40F8-ABC4-DF4EC695660F}" srcOrd="3" destOrd="0" presId="urn:microsoft.com/office/officeart/2008/layout/LinedList"/>
    <dgm:cxn modelId="{EBCA1099-D97C-4AA6-8F37-91B7113E8CFE}" type="presParOf" srcId="{6D25449C-25EC-40F8-ABC4-DF4EC695660F}" destId="{6A2685DD-2116-4969-B95D-38954F5384D9}" srcOrd="0" destOrd="0" presId="urn:microsoft.com/office/officeart/2008/layout/LinedList"/>
    <dgm:cxn modelId="{79E097B7-2F29-4B29-AACA-4CCB1F59F63E}" type="presParOf" srcId="{6D25449C-25EC-40F8-ABC4-DF4EC695660F}" destId="{C776C8BD-21EC-4484-B222-D1C70CDF2A5D}" srcOrd="1" destOrd="0" presId="urn:microsoft.com/office/officeart/2008/layout/LinedList"/>
    <dgm:cxn modelId="{38F18F63-6AE5-4785-ACC2-E93BA6E47C47}" type="presParOf" srcId="{3AF73FA0-43A7-400A-8806-301DAFC98FCC}" destId="{94A99006-C0D5-4263-AD12-EFF211D7EADB}" srcOrd="4" destOrd="0" presId="urn:microsoft.com/office/officeart/2008/layout/LinedList"/>
    <dgm:cxn modelId="{9372DC25-A1A7-4991-813D-BA5ABF59FF58}" type="presParOf" srcId="{3AF73FA0-43A7-400A-8806-301DAFC98FCC}" destId="{316DB31E-C98C-46A8-8EDA-DDC168065784}" srcOrd="5" destOrd="0" presId="urn:microsoft.com/office/officeart/2008/layout/LinedList"/>
    <dgm:cxn modelId="{275D2A1A-FAD8-47F0-B3B7-1D365AF96796}" type="presParOf" srcId="{316DB31E-C98C-46A8-8EDA-DDC168065784}" destId="{8AC18DC4-14BB-456E-B47F-83D34DC2EE35}" srcOrd="0" destOrd="0" presId="urn:microsoft.com/office/officeart/2008/layout/LinedList"/>
    <dgm:cxn modelId="{9B91D945-D684-4DB3-BA33-37882F48FB21}" type="presParOf" srcId="{316DB31E-C98C-46A8-8EDA-DDC168065784}" destId="{A50451C9-BD00-4B9D-AF6C-280E5F237530}" srcOrd="1" destOrd="0" presId="urn:microsoft.com/office/officeart/2008/layout/LinedList"/>
    <dgm:cxn modelId="{417577AE-5C63-4D68-A693-11C47AC2C6DE}" type="presParOf" srcId="{3AF73FA0-43A7-400A-8806-301DAFC98FCC}" destId="{7D3EBD87-BE35-4330-8CC4-D757AD1FC0C2}" srcOrd="6" destOrd="0" presId="urn:microsoft.com/office/officeart/2008/layout/LinedList"/>
    <dgm:cxn modelId="{5BF166F8-4609-4BB4-8EBB-98213344EC98}" type="presParOf" srcId="{3AF73FA0-43A7-400A-8806-301DAFC98FCC}" destId="{DD4C9A5C-272B-44DE-9875-0123E214FD47}" srcOrd="7" destOrd="0" presId="urn:microsoft.com/office/officeart/2008/layout/LinedList"/>
    <dgm:cxn modelId="{7BE06D85-C225-4A3D-BF6B-A94970F3FBAF}" type="presParOf" srcId="{DD4C9A5C-272B-44DE-9875-0123E214FD47}" destId="{CE502CA3-E103-4057-BFD6-72CBC0E7E6EB}" srcOrd="0" destOrd="0" presId="urn:microsoft.com/office/officeart/2008/layout/LinedList"/>
    <dgm:cxn modelId="{ED45FF60-4291-49A1-895F-87B0EA9C2B53}" type="presParOf" srcId="{DD4C9A5C-272B-44DE-9875-0123E214FD47}" destId="{560E846D-56A3-4427-844C-C37BDDB60011}" srcOrd="1" destOrd="0" presId="urn:microsoft.com/office/officeart/2008/layout/LinedList"/>
    <dgm:cxn modelId="{92E3F1E7-5412-45F0-AECF-04D21368F7D1}" type="presParOf" srcId="{3AF73FA0-43A7-400A-8806-301DAFC98FCC}" destId="{43D84BE0-C86A-480D-BDBA-FF15FA8C6EAB}" srcOrd="8" destOrd="0" presId="urn:microsoft.com/office/officeart/2008/layout/LinedList"/>
    <dgm:cxn modelId="{FF1A184A-8E63-4A13-BB46-F025D6F128FF}" type="presParOf" srcId="{3AF73FA0-43A7-400A-8806-301DAFC98FCC}" destId="{F54AD1AE-ED96-4157-A879-26D1ED5A779E}" srcOrd="9" destOrd="0" presId="urn:microsoft.com/office/officeart/2008/layout/LinedList"/>
    <dgm:cxn modelId="{710FC3D1-E716-497A-AE2D-239C9E67611A}" type="presParOf" srcId="{F54AD1AE-ED96-4157-A879-26D1ED5A779E}" destId="{7A999FB6-A1D4-4319-AFD1-83333402F7A5}" srcOrd="0" destOrd="0" presId="urn:microsoft.com/office/officeart/2008/layout/LinedList"/>
    <dgm:cxn modelId="{D327E5C8-EC1B-4B58-A159-EB99C34F2996}" type="presParOf" srcId="{F54AD1AE-ED96-4157-A879-26D1ED5A779E}" destId="{A6354FC1-979B-4EB8-98EA-FACEBBB89E3B}" srcOrd="1" destOrd="0" presId="urn:microsoft.com/office/officeart/2008/layout/LinedList"/>
    <dgm:cxn modelId="{E11E70B6-6D22-4EB4-9D5E-2314F4290DA1}" type="presParOf" srcId="{3AF73FA0-43A7-400A-8806-301DAFC98FCC}" destId="{46C93C28-79A4-4BC3-A207-F2D0FC1900BE}" srcOrd="10" destOrd="0" presId="urn:microsoft.com/office/officeart/2008/layout/LinedList"/>
    <dgm:cxn modelId="{3F0494D6-4E29-44A9-86E0-6AE0C5ECA009}" type="presParOf" srcId="{3AF73FA0-43A7-400A-8806-301DAFC98FCC}" destId="{8F0C5753-3798-4783-9B8E-D9779B59B8F5}" srcOrd="11" destOrd="0" presId="urn:microsoft.com/office/officeart/2008/layout/LinedList"/>
    <dgm:cxn modelId="{C04A954B-14D3-404D-BE79-41E64612F796}" type="presParOf" srcId="{8F0C5753-3798-4783-9B8E-D9779B59B8F5}" destId="{4B5F5A87-401B-401B-9524-40A855FFF7EE}" srcOrd="0" destOrd="0" presId="urn:microsoft.com/office/officeart/2008/layout/LinedList"/>
    <dgm:cxn modelId="{BA84C8B5-20FB-4722-BF74-DC1F8450BCF7}" type="presParOf" srcId="{8F0C5753-3798-4783-9B8E-D9779B59B8F5}" destId="{0F47BF54-B534-49C3-9CDE-FA51769BEF8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7C557B-E876-4E82-9A57-9840426B5E2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5CF114-CD69-4C24-8FDE-E78FC95724F7}">
      <dgm:prSet/>
      <dgm:spPr/>
      <dgm:t>
        <a:bodyPr/>
        <a:lstStyle/>
        <a:p>
          <a:r>
            <a:rPr lang="en-US"/>
            <a:t>If labor fails to progress or other issues, may need a C-section after trying TOLAC</a:t>
          </a:r>
        </a:p>
      </dgm:t>
    </dgm:pt>
    <dgm:pt modelId="{346FCC56-5E5F-4A1B-8FFE-20F4F944ECF5}" type="parTrans" cxnId="{81A4387E-D71C-4D6C-87AF-46C60DFF34D9}">
      <dgm:prSet/>
      <dgm:spPr/>
      <dgm:t>
        <a:bodyPr/>
        <a:lstStyle/>
        <a:p>
          <a:endParaRPr lang="en-US"/>
        </a:p>
      </dgm:t>
    </dgm:pt>
    <dgm:pt modelId="{5C74B9F2-53F4-4B04-982D-5C1F9BFF7EEA}" type="sibTrans" cxnId="{81A4387E-D71C-4D6C-87AF-46C60DFF34D9}">
      <dgm:prSet/>
      <dgm:spPr/>
      <dgm:t>
        <a:bodyPr/>
        <a:lstStyle/>
        <a:p>
          <a:endParaRPr lang="en-US"/>
        </a:p>
      </dgm:t>
    </dgm:pt>
    <dgm:pt modelId="{DE420CCF-482E-475C-BEFA-CB038820136B}">
      <dgm:prSet/>
      <dgm:spPr/>
      <dgm:t>
        <a:bodyPr/>
        <a:lstStyle/>
        <a:p>
          <a:r>
            <a:rPr lang="en-US" dirty="0"/>
            <a:t>Most risks association with C-section after TOLAC are similar to those association with a repeat C-section:</a:t>
          </a:r>
        </a:p>
      </dgm:t>
    </dgm:pt>
    <dgm:pt modelId="{7DAC94E7-E4BB-407D-96EF-6E81C272C54D}" type="parTrans" cxnId="{FEEE4B0E-A888-4FC3-87A9-B69D77271F7A}">
      <dgm:prSet/>
      <dgm:spPr/>
      <dgm:t>
        <a:bodyPr/>
        <a:lstStyle/>
        <a:p>
          <a:endParaRPr lang="en-US"/>
        </a:p>
      </dgm:t>
    </dgm:pt>
    <dgm:pt modelId="{DC044242-9C9B-48D7-B4B8-E5A2317D35C7}" type="sibTrans" cxnId="{FEEE4B0E-A888-4FC3-87A9-B69D77271F7A}">
      <dgm:prSet/>
      <dgm:spPr/>
      <dgm:t>
        <a:bodyPr/>
        <a:lstStyle/>
        <a:p>
          <a:endParaRPr lang="en-US"/>
        </a:p>
      </dgm:t>
    </dgm:pt>
    <dgm:pt modelId="{05DBD3E5-A763-4C99-99E2-3BF71052CADC}">
      <dgm:prSet/>
      <dgm:spPr/>
      <dgm:t>
        <a:bodyPr/>
        <a:lstStyle/>
        <a:p>
          <a:r>
            <a:rPr lang="en-US"/>
            <a:t>Uterine rupture</a:t>
          </a:r>
        </a:p>
      </dgm:t>
    </dgm:pt>
    <dgm:pt modelId="{29EC9422-A27E-412C-8394-B97C9783501A}" type="parTrans" cxnId="{C904BCBA-389F-4173-8AB6-05B80C5C36DF}">
      <dgm:prSet/>
      <dgm:spPr/>
      <dgm:t>
        <a:bodyPr/>
        <a:lstStyle/>
        <a:p>
          <a:endParaRPr lang="en-US"/>
        </a:p>
      </dgm:t>
    </dgm:pt>
    <dgm:pt modelId="{C76B3E58-1F7E-4E44-90CE-09988F48096B}" type="sibTrans" cxnId="{C904BCBA-389F-4173-8AB6-05B80C5C36DF}">
      <dgm:prSet/>
      <dgm:spPr/>
      <dgm:t>
        <a:bodyPr/>
        <a:lstStyle/>
        <a:p>
          <a:endParaRPr lang="en-US"/>
        </a:p>
      </dgm:t>
    </dgm:pt>
    <dgm:pt modelId="{459C2B21-B324-42D6-8876-1B5A4E253C04}">
      <dgm:prSet/>
      <dgm:spPr/>
      <dgm:t>
        <a:bodyPr/>
        <a:lstStyle/>
        <a:p>
          <a:r>
            <a:rPr lang="en-US"/>
            <a:t>Hemorrhage and infection</a:t>
          </a:r>
        </a:p>
      </dgm:t>
    </dgm:pt>
    <dgm:pt modelId="{EC1C2657-E36C-42C7-ACF7-BEA441E1F694}" type="parTrans" cxnId="{9EE9B36E-954B-4FB8-986C-03ADA575D5E0}">
      <dgm:prSet/>
      <dgm:spPr/>
      <dgm:t>
        <a:bodyPr/>
        <a:lstStyle/>
        <a:p>
          <a:endParaRPr lang="en-US"/>
        </a:p>
      </dgm:t>
    </dgm:pt>
    <dgm:pt modelId="{0EF09CA3-5CCA-4B63-BF36-54BF562B9C79}" type="sibTrans" cxnId="{9EE9B36E-954B-4FB8-986C-03ADA575D5E0}">
      <dgm:prSet/>
      <dgm:spPr/>
      <dgm:t>
        <a:bodyPr/>
        <a:lstStyle/>
        <a:p>
          <a:endParaRPr lang="en-US"/>
        </a:p>
      </dgm:t>
    </dgm:pt>
    <dgm:pt modelId="{50A386E1-F8B2-4636-8143-4C7D5C9BF2F6}">
      <dgm:prSet/>
      <dgm:spPr/>
      <dgm:t>
        <a:bodyPr/>
        <a:lstStyle/>
        <a:p>
          <a:r>
            <a:rPr lang="en-US"/>
            <a:t>Blood clots</a:t>
          </a:r>
        </a:p>
      </dgm:t>
    </dgm:pt>
    <dgm:pt modelId="{808EFF28-C5C1-4902-95E3-44CB9BD5E3A5}" type="parTrans" cxnId="{3A4A57A9-DC0A-4BD3-81C4-199D7B1181DE}">
      <dgm:prSet/>
      <dgm:spPr/>
      <dgm:t>
        <a:bodyPr/>
        <a:lstStyle/>
        <a:p>
          <a:endParaRPr lang="en-US"/>
        </a:p>
      </dgm:t>
    </dgm:pt>
    <dgm:pt modelId="{887844FE-9975-4070-BC4E-6C986EB0ED3C}" type="sibTrans" cxnId="{3A4A57A9-DC0A-4BD3-81C4-199D7B1181DE}">
      <dgm:prSet/>
      <dgm:spPr/>
      <dgm:t>
        <a:bodyPr/>
        <a:lstStyle/>
        <a:p>
          <a:endParaRPr lang="en-US"/>
        </a:p>
      </dgm:t>
    </dgm:pt>
    <dgm:pt modelId="{9A0775BA-F209-4616-9562-C0E7DFD677BD}">
      <dgm:prSet/>
      <dgm:spPr/>
      <dgm:t>
        <a:bodyPr/>
        <a:lstStyle/>
        <a:p>
          <a:r>
            <a:rPr lang="en-US"/>
            <a:t>Need for a hysterectomy</a:t>
          </a:r>
        </a:p>
      </dgm:t>
    </dgm:pt>
    <dgm:pt modelId="{8FFB02ED-1EB2-429F-90BE-DE85BA1DDBF4}" type="parTrans" cxnId="{B0035F1E-DA83-4EA4-9EC3-58855B9CD12F}">
      <dgm:prSet/>
      <dgm:spPr/>
      <dgm:t>
        <a:bodyPr/>
        <a:lstStyle/>
        <a:p>
          <a:endParaRPr lang="en-US"/>
        </a:p>
      </dgm:t>
    </dgm:pt>
    <dgm:pt modelId="{0362BE7B-CE68-4E10-A927-6DF8199F8C68}" type="sibTrans" cxnId="{B0035F1E-DA83-4EA4-9EC3-58855B9CD12F}">
      <dgm:prSet/>
      <dgm:spPr/>
      <dgm:t>
        <a:bodyPr/>
        <a:lstStyle/>
        <a:p>
          <a:endParaRPr lang="en-US"/>
        </a:p>
      </dgm:t>
    </dgm:pt>
    <dgm:pt modelId="{B94113BF-4E4E-4A6B-B56D-7B51F1C014EE}" type="pres">
      <dgm:prSet presAssocID="{297C557B-E876-4E82-9A57-9840426B5E2B}" presName="vert0" presStyleCnt="0">
        <dgm:presLayoutVars>
          <dgm:dir/>
          <dgm:animOne val="branch"/>
          <dgm:animLvl val="lvl"/>
        </dgm:presLayoutVars>
      </dgm:prSet>
      <dgm:spPr/>
    </dgm:pt>
    <dgm:pt modelId="{C26C3953-CEC7-4361-832F-C022466DBC24}" type="pres">
      <dgm:prSet presAssocID="{995CF114-CD69-4C24-8FDE-E78FC95724F7}" presName="thickLine" presStyleLbl="alignNode1" presStyleIdx="0" presStyleCnt="6"/>
      <dgm:spPr/>
    </dgm:pt>
    <dgm:pt modelId="{05E80DBB-FB5C-4489-8A42-94F3566F0BA9}" type="pres">
      <dgm:prSet presAssocID="{995CF114-CD69-4C24-8FDE-E78FC95724F7}" presName="horz1" presStyleCnt="0"/>
      <dgm:spPr/>
    </dgm:pt>
    <dgm:pt modelId="{61EF82FF-A66E-4BA6-9CA1-3DAF761DDE40}" type="pres">
      <dgm:prSet presAssocID="{995CF114-CD69-4C24-8FDE-E78FC95724F7}" presName="tx1" presStyleLbl="revTx" presStyleIdx="0" presStyleCnt="6"/>
      <dgm:spPr/>
    </dgm:pt>
    <dgm:pt modelId="{53818855-D5D9-4CCC-A0D6-6BDBD665E026}" type="pres">
      <dgm:prSet presAssocID="{995CF114-CD69-4C24-8FDE-E78FC95724F7}" presName="vert1" presStyleCnt="0"/>
      <dgm:spPr/>
    </dgm:pt>
    <dgm:pt modelId="{E3135CFD-02C5-402B-B109-8F9446D73388}" type="pres">
      <dgm:prSet presAssocID="{DE420CCF-482E-475C-BEFA-CB038820136B}" presName="thickLine" presStyleLbl="alignNode1" presStyleIdx="1" presStyleCnt="6"/>
      <dgm:spPr/>
    </dgm:pt>
    <dgm:pt modelId="{0949545D-9E31-4742-8406-B35273350EE0}" type="pres">
      <dgm:prSet presAssocID="{DE420CCF-482E-475C-BEFA-CB038820136B}" presName="horz1" presStyleCnt="0"/>
      <dgm:spPr/>
    </dgm:pt>
    <dgm:pt modelId="{7F2FCFF8-5787-41A0-AB99-1CDAA8F35B57}" type="pres">
      <dgm:prSet presAssocID="{DE420CCF-482E-475C-BEFA-CB038820136B}" presName="tx1" presStyleLbl="revTx" presStyleIdx="1" presStyleCnt="6"/>
      <dgm:spPr/>
    </dgm:pt>
    <dgm:pt modelId="{48329A98-E4E8-4C81-B532-77CD2985E08C}" type="pres">
      <dgm:prSet presAssocID="{DE420CCF-482E-475C-BEFA-CB038820136B}" presName="vert1" presStyleCnt="0"/>
      <dgm:spPr/>
    </dgm:pt>
    <dgm:pt modelId="{98376216-0555-4E36-8F9A-AF2736580AF2}" type="pres">
      <dgm:prSet presAssocID="{05DBD3E5-A763-4C99-99E2-3BF71052CADC}" presName="thickLine" presStyleLbl="alignNode1" presStyleIdx="2" presStyleCnt="6"/>
      <dgm:spPr/>
    </dgm:pt>
    <dgm:pt modelId="{8D366D35-02AE-4034-AB22-24736BD7E4BA}" type="pres">
      <dgm:prSet presAssocID="{05DBD3E5-A763-4C99-99E2-3BF71052CADC}" presName="horz1" presStyleCnt="0"/>
      <dgm:spPr/>
    </dgm:pt>
    <dgm:pt modelId="{268C0BF7-4E3B-4AF7-AFA9-5747FCEACF64}" type="pres">
      <dgm:prSet presAssocID="{05DBD3E5-A763-4C99-99E2-3BF71052CADC}" presName="tx1" presStyleLbl="revTx" presStyleIdx="2" presStyleCnt="6"/>
      <dgm:spPr/>
    </dgm:pt>
    <dgm:pt modelId="{FFE8EC6D-6E17-4948-9DDA-774D27AF225F}" type="pres">
      <dgm:prSet presAssocID="{05DBD3E5-A763-4C99-99E2-3BF71052CADC}" presName="vert1" presStyleCnt="0"/>
      <dgm:spPr/>
    </dgm:pt>
    <dgm:pt modelId="{7C6E23F4-87F4-4671-8782-303680FCAC44}" type="pres">
      <dgm:prSet presAssocID="{459C2B21-B324-42D6-8876-1B5A4E253C04}" presName="thickLine" presStyleLbl="alignNode1" presStyleIdx="3" presStyleCnt="6"/>
      <dgm:spPr/>
    </dgm:pt>
    <dgm:pt modelId="{1DC32205-8F28-4BD7-B8A3-F45D31474926}" type="pres">
      <dgm:prSet presAssocID="{459C2B21-B324-42D6-8876-1B5A4E253C04}" presName="horz1" presStyleCnt="0"/>
      <dgm:spPr/>
    </dgm:pt>
    <dgm:pt modelId="{3297040F-8555-4A76-B11A-6BD74FCE3174}" type="pres">
      <dgm:prSet presAssocID="{459C2B21-B324-42D6-8876-1B5A4E253C04}" presName="tx1" presStyleLbl="revTx" presStyleIdx="3" presStyleCnt="6"/>
      <dgm:spPr/>
    </dgm:pt>
    <dgm:pt modelId="{F5D962DC-362D-4D28-8314-6A8BE94C48E0}" type="pres">
      <dgm:prSet presAssocID="{459C2B21-B324-42D6-8876-1B5A4E253C04}" presName="vert1" presStyleCnt="0"/>
      <dgm:spPr/>
    </dgm:pt>
    <dgm:pt modelId="{D997533F-642B-4A7D-BB40-EAF4C9930442}" type="pres">
      <dgm:prSet presAssocID="{50A386E1-F8B2-4636-8143-4C7D5C9BF2F6}" presName="thickLine" presStyleLbl="alignNode1" presStyleIdx="4" presStyleCnt="6"/>
      <dgm:spPr/>
    </dgm:pt>
    <dgm:pt modelId="{31FBF5EC-34D0-45FC-B5BF-8C7B74165017}" type="pres">
      <dgm:prSet presAssocID="{50A386E1-F8B2-4636-8143-4C7D5C9BF2F6}" presName="horz1" presStyleCnt="0"/>
      <dgm:spPr/>
    </dgm:pt>
    <dgm:pt modelId="{B198E9DC-91E7-4DCE-B549-78E923E27418}" type="pres">
      <dgm:prSet presAssocID="{50A386E1-F8B2-4636-8143-4C7D5C9BF2F6}" presName="tx1" presStyleLbl="revTx" presStyleIdx="4" presStyleCnt="6"/>
      <dgm:spPr/>
    </dgm:pt>
    <dgm:pt modelId="{1CF67A52-DB89-4497-9A3D-A6E0F06C4D1B}" type="pres">
      <dgm:prSet presAssocID="{50A386E1-F8B2-4636-8143-4C7D5C9BF2F6}" presName="vert1" presStyleCnt="0"/>
      <dgm:spPr/>
    </dgm:pt>
    <dgm:pt modelId="{01360735-0164-49D2-A23B-93086B5A2099}" type="pres">
      <dgm:prSet presAssocID="{9A0775BA-F209-4616-9562-C0E7DFD677BD}" presName="thickLine" presStyleLbl="alignNode1" presStyleIdx="5" presStyleCnt="6"/>
      <dgm:spPr/>
    </dgm:pt>
    <dgm:pt modelId="{E32731F5-9030-4D6A-A183-75E8238DC1A3}" type="pres">
      <dgm:prSet presAssocID="{9A0775BA-F209-4616-9562-C0E7DFD677BD}" presName="horz1" presStyleCnt="0"/>
      <dgm:spPr/>
    </dgm:pt>
    <dgm:pt modelId="{45111BAB-D171-4274-BFE6-72041FB3C464}" type="pres">
      <dgm:prSet presAssocID="{9A0775BA-F209-4616-9562-C0E7DFD677BD}" presName="tx1" presStyleLbl="revTx" presStyleIdx="5" presStyleCnt="6"/>
      <dgm:spPr/>
    </dgm:pt>
    <dgm:pt modelId="{94F42601-27E0-4777-92EC-A3D242ABB4EC}" type="pres">
      <dgm:prSet presAssocID="{9A0775BA-F209-4616-9562-C0E7DFD677BD}" presName="vert1" presStyleCnt="0"/>
      <dgm:spPr/>
    </dgm:pt>
  </dgm:ptLst>
  <dgm:cxnLst>
    <dgm:cxn modelId="{264DA605-2189-4386-8AB6-8D8EB40DF704}" type="presOf" srcId="{05DBD3E5-A763-4C99-99E2-3BF71052CADC}" destId="{268C0BF7-4E3B-4AF7-AFA9-5747FCEACF64}" srcOrd="0" destOrd="0" presId="urn:microsoft.com/office/officeart/2008/layout/LinedList"/>
    <dgm:cxn modelId="{FEEE4B0E-A888-4FC3-87A9-B69D77271F7A}" srcId="{297C557B-E876-4E82-9A57-9840426B5E2B}" destId="{DE420CCF-482E-475C-BEFA-CB038820136B}" srcOrd="1" destOrd="0" parTransId="{7DAC94E7-E4BB-407D-96EF-6E81C272C54D}" sibTransId="{DC044242-9C9B-48D7-B4B8-E5A2317D35C7}"/>
    <dgm:cxn modelId="{B0035F1E-DA83-4EA4-9EC3-58855B9CD12F}" srcId="{297C557B-E876-4E82-9A57-9840426B5E2B}" destId="{9A0775BA-F209-4616-9562-C0E7DFD677BD}" srcOrd="5" destOrd="0" parTransId="{8FFB02ED-1EB2-429F-90BE-DE85BA1DDBF4}" sibTransId="{0362BE7B-CE68-4E10-A927-6DF8199F8C68}"/>
    <dgm:cxn modelId="{2714212A-1263-42B0-A3C4-93B570E61C44}" type="presOf" srcId="{995CF114-CD69-4C24-8FDE-E78FC95724F7}" destId="{61EF82FF-A66E-4BA6-9CA1-3DAF761DDE40}" srcOrd="0" destOrd="0" presId="urn:microsoft.com/office/officeart/2008/layout/LinedList"/>
    <dgm:cxn modelId="{E083625B-58D2-484D-B5B6-F2CD5292AE80}" type="presOf" srcId="{9A0775BA-F209-4616-9562-C0E7DFD677BD}" destId="{45111BAB-D171-4274-BFE6-72041FB3C464}" srcOrd="0" destOrd="0" presId="urn:microsoft.com/office/officeart/2008/layout/LinedList"/>
    <dgm:cxn modelId="{9EE9B36E-954B-4FB8-986C-03ADA575D5E0}" srcId="{297C557B-E876-4E82-9A57-9840426B5E2B}" destId="{459C2B21-B324-42D6-8876-1B5A4E253C04}" srcOrd="3" destOrd="0" parTransId="{EC1C2657-E36C-42C7-ACF7-BEA441E1F694}" sibTransId="{0EF09CA3-5CCA-4B63-BF36-54BF562B9C79}"/>
    <dgm:cxn modelId="{81A4387E-D71C-4D6C-87AF-46C60DFF34D9}" srcId="{297C557B-E876-4E82-9A57-9840426B5E2B}" destId="{995CF114-CD69-4C24-8FDE-E78FC95724F7}" srcOrd="0" destOrd="0" parTransId="{346FCC56-5E5F-4A1B-8FFE-20F4F944ECF5}" sibTransId="{5C74B9F2-53F4-4B04-982D-5C1F9BFF7EEA}"/>
    <dgm:cxn modelId="{95749F7E-B504-4118-986C-92AEF299D1D9}" type="presOf" srcId="{DE420CCF-482E-475C-BEFA-CB038820136B}" destId="{7F2FCFF8-5787-41A0-AB99-1CDAA8F35B57}" srcOrd="0" destOrd="0" presId="urn:microsoft.com/office/officeart/2008/layout/LinedList"/>
    <dgm:cxn modelId="{3A4A57A9-DC0A-4BD3-81C4-199D7B1181DE}" srcId="{297C557B-E876-4E82-9A57-9840426B5E2B}" destId="{50A386E1-F8B2-4636-8143-4C7D5C9BF2F6}" srcOrd="4" destOrd="0" parTransId="{808EFF28-C5C1-4902-95E3-44CB9BD5E3A5}" sibTransId="{887844FE-9975-4070-BC4E-6C986EB0ED3C}"/>
    <dgm:cxn modelId="{C904BCBA-389F-4173-8AB6-05B80C5C36DF}" srcId="{297C557B-E876-4E82-9A57-9840426B5E2B}" destId="{05DBD3E5-A763-4C99-99E2-3BF71052CADC}" srcOrd="2" destOrd="0" parTransId="{29EC9422-A27E-412C-8394-B97C9783501A}" sibTransId="{C76B3E58-1F7E-4E44-90CE-09988F48096B}"/>
    <dgm:cxn modelId="{4A46AEBB-299C-4734-A2D0-A64ACB8801F1}" type="presOf" srcId="{459C2B21-B324-42D6-8876-1B5A4E253C04}" destId="{3297040F-8555-4A76-B11A-6BD74FCE3174}" srcOrd="0" destOrd="0" presId="urn:microsoft.com/office/officeart/2008/layout/LinedList"/>
    <dgm:cxn modelId="{BB6E58CC-1E1C-4927-BA4A-FDD9F6A68628}" type="presOf" srcId="{50A386E1-F8B2-4636-8143-4C7D5C9BF2F6}" destId="{B198E9DC-91E7-4DCE-B549-78E923E27418}" srcOrd="0" destOrd="0" presId="urn:microsoft.com/office/officeart/2008/layout/LinedList"/>
    <dgm:cxn modelId="{A93FE3FB-E59A-4248-852F-B8F8DE9A1A01}" type="presOf" srcId="{297C557B-E876-4E82-9A57-9840426B5E2B}" destId="{B94113BF-4E4E-4A6B-B56D-7B51F1C014EE}" srcOrd="0" destOrd="0" presId="urn:microsoft.com/office/officeart/2008/layout/LinedList"/>
    <dgm:cxn modelId="{E90D48AD-ECD1-4884-872B-7424BD709C41}" type="presParOf" srcId="{B94113BF-4E4E-4A6B-B56D-7B51F1C014EE}" destId="{C26C3953-CEC7-4361-832F-C022466DBC24}" srcOrd="0" destOrd="0" presId="urn:microsoft.com/office/officeart/2008/layout/LinedList"/>
    <dgm:cxn modelId="{8B06853C-BDD4-4598-A925-AD03910970A9}" type="presParOf" srcId="{B94113BF-4E4E-4A6B-B56D-7B51F1C014EE}" destId="{05E80DBB-FB5C-4489-8A42-94F3566F0BA9}" srcOrd="1" destOrd="0" presId="urn:microsoft.com/office/officeart/2008/layout/LinedList"/>
    <dgm:cxn modelId="{11B08F66-D918-434B-8B7D-6E9C7CF68CB7}" type="presParOf" srcId="{05E80DBB-FB5C-4489-8A42-94F3566F0BA9}" destId="{61EF82FF-A66E-4BA6-9CA1-3DAF761DDE40}" srcOrd="0" destOrd="0" presId="urn:microsoft.com/office/officeart/2008/layout/LinedList"/>
    <dgm:cxn modelId="{C9C524E1-0860-4FEF-99CD-546F4AFD7797}" type="presParOf" srcId="{05E80DBB-FB5C-4489-8A42-94F3566F0BA9}" destId="{53818855-D5D9-4CCC-A0D6-6BDBD665E026}" srcOrd="1" destOrd="0" presId="urn:microsoft.com/office/officeart/2008/layout/LinedList"/>
    <dgm:cxn modelId="{F4F9C486-02CF-4B9D-8737-22584235DB2F}" type="presParOf" srcId="{B94113BF-4E4E-4A6B-B56D-7B51F1C014EE}" destId="{E3135CFD-02C5-402B-B109-8F9446D73388}" srcOrd="2" destOrd="0" presId="urn:microsoft.com/office/officeart/2008/layout/LinedList"/>
    <dgm:cxn modelId="{FB8A5C63-0165-4F3C-B6DA-90F80199D5E1}" type="presParOf" srcId="{B94113BF-4E4E-4A6B-B56D-7B51F1C014EE}" destId="{0949545D-9E31-4742-8406-B35273350EE0}" srcOrd="3" destOrd="0" presId="urn:microsoft.com/office/officeart/2008/layout/LinedList"/>
    <dgm:cxn modelId="{1625BF3C-EB50-4ADF-9A5D-DA57EB4AE535}" type="presParOf" srcId="{0949545D-9E31-4742-8406-B35273350EE0}" destId="{7F2FCFF8-5787-41A0-AB99-1CDAA8F35B57}" srcOrd="0" destOrd="0" presId="urn:microsoft.com/office/officeart/2008/layout/LinedList"/>
    <dgm:cxn modelId="{4582A74D-C702-4183-AB82-F016AAD32CE1}" type="presParOf" srcId="{0949545D-9E31-4742-8406-B35273350EE0}" destId="{48329A98-E4E8-4C81-B532-77CD2985E08C}" srcOrd="1" destOrd="0" presId="urn:microsoft.com/office/officeart/2008/layout/LinedList"/>
    <dgm:cxn modelId="{2FA0F450-9B0E-45AF-B289-38A5D20C2597}" type="presParOf" srcId="{B94113BF-4E4E-4A6B-B56D-7B51F1C014EE}" destId="{98376216-0555-4E36-8F9A-AF2736580AF2}" srcOrd="4" destOrd="0" presId="urn:microsoft.com/office/officeart/2008/layout/LinedList"/>
    <dgm:cxn modelId="{B6D5A7F4-96E3-4CD9-A79A-1C607CE981FD}" type="presParOf" srcId="{B94113BF-4E4E-4A6B-B56D-7B51F1C014EE}" destId="{8D366D35-02AE-4034-AB22-24736BD7E4BA}" srcOrd="5" destOrd="0" presId="urn:microsoft.com/office/officeart/2008/layout/LinedList"/>
    <dgm:cxn modelId="{3DEB3AA6-F877-453B-A632-FA6E29DA6FE4}" type="presParOf" srcId="{8D366D35-02AE-4034-AB22-24736BD7E4BA}" destId="{268C0BF7-4E3B-4AF7-AFA9-5747FCEACF64}" srcOrd="0" destOrd="0" presId="urn:microsoft.com/office/officeart/2008/layout/LinedList"/>
    <dgm:cxn modelId="{829C3292-8D82-4B10-87EA-5DA21C2BF9D5}" type="presParOf" srcId="{8D366D35-02AE-4034-AB22-24736BD7E4BA}" destId="{FFE8EC6D-6E17-4948-9DDA-774D27AF225F}" srcOrd="1" destOrd="0" presId="urn:microsoft.com/office/officeart/2008/layout/LinedList"/>
    <dgm:cxn modelId="{ADF13065-CD8F-421F-96A2-41A155833AB6}" type="presParOf" srcId="{B94113BF-4E4E-4A6B-B56D-7B51F1C014EE}" destId="{7C6E23F4-87F4-4671-8782-303680FCAC44}" srcOrd="6" destOrd="0" presId="urn:microsoft.com/office/officeart/2008/layout/LinedList"/>
    <dgm:cxn modelId="{7C63FB41-7E2C-4744-877B-77AE070981C7}" type="presParOf" srcId="{B94113BF-4E4E-4A6B-B56D-7B51F1C014EE}" destId="{1DC32205-8F28-4BD7-B8A3-F45D31474926}" srcOrd="7" destOrd="0" presId="urn:microsoft.com/office/officeart/2008/layout/LinedList"/>
    <dgm:cxn modelId="{6A23712C-692B-40CC-AF4B-2C9256F280FA}" type="presParOf" srcId="{1DC32205-8F28-4BD7-B8A3-F45D31474926}" destId="{3297040F-8555-4A76-B11A-6BD74FCE3174}" srcOrd="0" destOrd="0" presId="urn:microsoft.com/office/officeart/2008/layout/LinedList"/>
    <dgm:cxn modelId="{B7232594-21E6-4B41-BF6C-E6ECFC040EA4}" type="presParOf" srcId="{1DC32205-8F28-4BD7-B8A3-F45D31474926}" destId="{F5D962DC-362D-4D28-8314-6A8BE94C48E0}" srcOrd="1" destOrd="0" presId="urn:microsoft.com/office/officeart/2008/layout/LinedList"/>
    <dgm:cxn modelId="{E7FDB740-B8B9-4E94-9A3E-46DB4AAD4B9F}" type="presParOf" srcId="{B94113BF-4E4E-4A6B-B56D-7B51F1C014EE}" destId="{D997533F-642B-4A7D-BB40-EAF4C9930442}" srcOrd="8" destOrd="0" presId="urn:microsoft.com/office/officeart/2008/layout/LinedList"/>
    <dgm:cxn modelId="{57CB5BBD-D382-40F5-8705-0AF0821BF012}" type="presParOf" srcId="{B94113BF-4E4E-4A6B-B56D-7B51F1C014EE}" destId="{31FBF5EC-34D0-45FC-B5BF-8C7B74165017}" srcOrd="9" destOrd="0" presId="urn:microsoft.com/office/officeart/2008/layout/LinedList"/>
    <dgm:cxn modelId="{D0FB84BE-AC9D-42E1-9E5A-2CAC69C74631}" type="presParOf" srcId="{31FBF5EC-34D0-45FC-B5BF-8C7B74165017}" destId="{B198E9DC-91E7-4DCE-B549-78E923E27418}" srcOrd="0" destOrd="0" presId="urn:microsoft.com/office/officeart/2008/layout/LinedList"/>
    <dgm:cxn modelId="{A557BF09-7D05-4208-96B6-78E39A704C28}" type="presParOf" srcId="{31FBF5EC-34D0-45FC-B5BF-8C7B74165017}" destId="{1CF67A52-DB89-4497-9A3D-A6E0F06C4D1B}" srcOrd="1" destOrd="0" presId="urn:microsoft.com/office/officeart/2008/layout/LinedList"/>
    <dgm:cxn modelId="{0E1C3685-B11C-4A0E-8425-E0AEB382CE92}" type="presParOf" srcId="{B94113BF-4E4E-4A6B-B56D-7B51F1C014EE}" destId="{01360735-0164-49D2-A23B-93086B5A2099}" srcOrd="10" destOrd="0" presId="urn:microsoft.com/office/officeart/2008/layout/LinedList"/>
    <dgm:cxn modelId="{DDE2962E-7F00-402C-88DB-268BB78A1884}" type="presParOf" srcId="{B94113BF-4E4E-4A6B-B56D-7B51F1C014EE}" destId="{E32731F5-9030-4D6A-A183-75E8238DC1A3}" srcOrd="11" destOrd="0" presId="urn:microsoft.com/office/officeart/2008/layout/LinedList"/>
    <dgm:cxn modelId="{60FE2050-1F92-49D2-8CD2-9FDF6F4F352A}" type="presParOf" srcId="{E32731F5-9030-4D6A-A183-75E8238DC1A3}" destId="{45111BAB-D171-4274-BFE6-72041FB3C464}" srcOrd="0" destOrd="0" presId="urn:microsoft.com/office/officeart/2008/layout/LinedList"/>
    <dgm:cxn modelId="{3FA7A232-AFD6-44CD-89D8-D74E316FE29B}" type="presParOf" srcId="{E32731F5-9030-4D6A-A183-75E8238DC1A3}" destId="{94F42601-27E0-4777-92EC-A3D242ABB4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C1EDB-BA65-478D-864E-2AD7E97C832B}">
      <dsp:nvSpPr>
        <dsp:cNvPr id="0" name=""/>
        <dsp:cNvSpPr/>
      </dsp:nvSpPr>
      <dsp:spPr>
        <a:xfrm>
          <a:off x="0" y="614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D3F9B-8993-41EC-8B7A-F71A11937752}">
      <dsp:nvSpPr>
        <dsp:cNvPr id="0" name=""/>
        <dsp:cNvSpPr/>
      </dsp:nvSpPr>
      <dsp:spPr>
        <a:xfrm>
          <a:off x="0" y="614"/>
          <a:ext cx="8596668" cy="503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Mutliple gestation</a:t>
          </a:r>
        </a:p>
      </dsp:txBody>
      <dsp:txXfrm>
        <a:off x="0" y="614"/>
        <a:ext cx="8596668" cy="503326"/>
      </dsp:txXfrm>
    </dsp:sp>
    <dsp:sp modelId="{D128DD74-2C5D-425A-9ED7-56B61A7EA74A}">
      <dsp:nvSpPr>
        <dsp:cNvPr id="0" name=""/>
        <dsp:cNvSpPr/>
      </dsp:nvSpPr>
      <dsp:spPr>
        <a:xfrm>
          <a:off x="0" y="503941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99B8C-F6E9-4904-B5C2-8F3D2AE1DCAA}">
      <dsp:nvSpPr>
        <dsp:cNvPr id="0" name=""/>
        <dsp:cNvSpPr/>
      </dsp:nvSpPr>
      <dsp:spPr>
        <a:xfrm>
          <a:off x="0" y="503941"/>
          <a:ext cx="8596668" cy="503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Labor not progressing </a:t>
          </a:r>
        </a:p>
      </dsp:txBody>
      <dsp:txXfrm>
        <a:off x="0" y="503941"/>
        <a:ext cx="8596668" cy="503326"/>
      </dsp:txXfrm>
    </dsp:sp>
    <dsp:sp modelId="{3107F658-6D91-43FE-B0F5-720DF9553724}">
      <dsp:nvSpPr>
        <dsp:cNvPr id="0" name=""/>
        <dsp:cNvSpPr/>
      </dsp:nvSpPr>
      <dsp:spPr>
        <a:xfrm>
          <a:off x="0" y="1007267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0A85C-418B-4459-883E-EDB783145357}">
      <dsp:nvSpPr>
        <dsp:cNvPr id="0" name=""/>
        <dsp:cNvSpPr/>
      </dsp:nvSpPr>
      <dsp:spPr>
        <a:xfrm>
          <a:off x="0" y="1007267"/>
          <a:ext cx="8596668" cy="503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Breech or other unstable lie such as transverse or oblique</a:t>
          </a:r>
        </a:p>
      </dsp:txBody>
      <dsp:txXfrm>
        <a:off x="0" y="1007267"/>
        <a:ext cx="8596668" cy="503326"/>
      </dsp:txXfrm>
    </dsp:sp>
    <dsp:sp modelId="{3D557218-C6EF-4238-A38D-88A16019B88F}">
      <dsp:nvSpPr>
        <dsp:cNvPr id="0" name=""/>
        <dsp:cNvSpPr/>
      </dsp:nvSpPr>
      <dsp:spPr>
        <a:xfrm>
          <a:off x="0" y="1510594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84A5F-8C81-4407-88AB-FE2762C9E0EC}">
      <dsp:nvSpPr>
        <dsp:cNvPr id="0" name=""/>
        <dsp:cNvSpPr/>
      </dsp:nvSpPr>
      <dsp:spPr>
        <a:xfrm>
          <a:off x="0" y="1510594"/>
          <a:ext cx="8596668" cy="503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Shoulder dystocia - macrosomia </a:t>
          </a:r>
        </a:p>
      </dsp:txBody>
      <dsp:txXfrm>
        <a:off x="0" y="1510594"/>
        <a:ext cx="8596668" cy="503326"/>
      </dsp:txXfrm>
    </dsp:sp>
    <dsp:sp modelId="{3DA4F093-8A72-44D5-B1B2-92F343EE1769}">
      <dsp:nvSpPr>
        <dsp:cNvPr id="0" name=""/>
        <dsp:cNvSpPr/>
      </dsp:nvSpPr>
      <dsp:spPr>
        <a:xfrm>
          <a:off x="0" y="2013920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1F382-2722-48CB-B9D7-9E980C8DF61A}">
      <dsp:nvSpPr>
        <dsp:cNvPr id="0" name=""/>
        <dsp:cNvSpPr/>
      </dsp:nvSpPr>
      <dsp:spPr>
        <a:xfrm>
          <a:off x="0" y="2013920"/>
          <a:ext cx="8596668" cy="503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Problems with the placenta or umbilical cord </a:t>
          </a:r>
        </a:p>
      </dsp:txBody>
      <dsp:txXfrm>
        <a:off x="0" y="2013920"/>
        <a:ext cx="8596668" cy="503326"/>
      </dsp:txXfrm>
    </dsp:sp>
    <dsp:sp modelId="{263C3D9B-52B5-4104-93B6-3C49CE0D6606}">
      <dsp:nvSpPr>
        <dsp:cNvPr id="0" name=""/>
        <dsp:cNvSpPr/>
      </dsp:nvSpPr>
      <dsp:spPr>
        <a:xfrm>
          <a:off x="0" y="2517247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B4A7B-FA31-4195-A7ED-C3BFCE855FE5}">
      <dsp:nvSpPr>
        <dsp:cNvPr id="0" name=""/>
        <dsp:cNvSpPr/>
      </dsp:nvSpPr>
      <dsp:spPr>
        <a:xfrm>
          <a:off x="0" y="2517247"/>
          <a:ext cx="8596668" cy="503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History of previous section with a vertical scar</a:t>
          </a:r>
        </a:p>
      </dsp:txBody>
      <dsp:txXfrm>
        <a:off x="0" y="2517247"/>
        <a:ext cx="8596668" cy="503326"/>
      </dsp:txXfrm>
    </dsp:sp>
    <dsp:sp modelId="{458511A0-19E6-4A71-8C37-2EF91278ED02}">
      <dsp:nvSpPr>
        <dsp:cNvPr id="0" name=""/>
        <dsp:cNvSpPr/>
      </dsp:nvSpPr>
      <dsp:spPr>
        <a:xfrm>
          <a:off x="0" y="3020574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9E783-6FC0-44E7-825A-DBBDF84858BE}">
      <dsp:nvSpPr>
        <dsp:cNvPr id="0" name=""/>
        <dsp:cNvSpPr/>
      </dsp:nvSpPr>
      <dsp:spPr>
        <a:xfrm>
          <a:off x="0" y="3020574"/>
          <a:ext cx="8596668" cy="503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Severe preeclampsia/eclampsia</a:t>
          </a:r>
        </a:p>
      </dsp:txBody>
      <dsp:txXfrm>
        <a:off x="0" y="3020574"/>
        <a:ext cx="8596668" cy="503326"/>
      </dsp:txXfrm>
    </dsp:sp>
    <dsp:sp modelId="{67745502-D882-4703-81B1-85D63ECAAD63}">
      <dsp:nvSpPr>
        <dsp:cNvPr id="0" name=""/>
        <dsp:cNvSpPr/>
      </dsp:nvSpPr>
      <dsp:spPr>
        <a:xfrm>
          <a:off x="0" y="3523900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C78C6-B89E-4012-B980-6D11F266B54B}">
      <dsp:nvSpPr>
        <dsp:cNvPr id="0" name=""/>
        <dsp:cNvSpPr/>
      </dsp:nvSpPr>
      <dsp:spPr>
        <a:xfrm>
          <a:off x="0" y="3523900"/>
          <a:ext cx="8596668" cy="503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Emergency/stat C-section infant’s health in danger – Fetal Distress/Category III</a:t>
          </a:r>
        </a:p>
      </dsp:txBody>
      <dsp:txXfrm>
        <a:off x="0" y="3523900"/>
        <a:ext cx="8596668" cy="503326"/>
      </dsp:txXfrm>
    </dsp:sp>
    <dsp:sp modelId="{5E63F7E2-3BD2-45BC-A69F-4455593353ED}">
      <dsp:nvSpPr>
        <dsp:cNvPr id="0" name=""/>
        <dsp:cNvSpPr/>
      </dsp:nvSpPr>
      <dsp:spPr>
        <a:xfrm>
          <a:off x="0" y="4027227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2C480-1305-44E3-9FB0-F3422A7792B0}">
      <dsp:nvSpPr>
        <dsp:cNvPr id="0" name=""/>
        <dsp:cNvSpPr/>
      </dsp:nvSpPr>
      <dsp:spPr>
        <a:xfrm>
          <a:off x="0" y="4027227"/>
          <a:ext cx="8596668" cy="503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Other chronic medical conditions</a:t>
          </a:r>
        </a:p>
      </dsp:txBody>
      <dsp:txXfrm>
        <a:off x="0" y="4027227"/>
        <a:ext cx="8596668" cy="503326"/>
      </dsp:txXfrm>
    </dsp:sp>
    <dsp:sp modelId="{F1D5937A-7800-4AD1-9E6E-CCE61887FDC6}">
      <dsp:nvSpPr>
        <dsp:cNvPr id="0" name=""/>
        <dsp:cNvSpPr/>
      </dsp:nvSpPr>
      <dsp:spPr>
        <a:xfrm>
          <a:off x="0" y="4530553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6BAF8-6988-4052-85CC-F52C4929EDBE}">
      <dsp:nvSpPr>
        <dsp:cNvPr id="0" name=""/>
        <dsp:cNvSpPr/>
      </dsp:nvSpPr>
      <dsp:spPr>
        <a:xfrm>
          <a:off x="0" y="4530553"/>
          <a:ext cx="8596668" cy="503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 </a:t>
          </a:r>
        </a:p>
      </dsp:txBody>
      <dsp:txXfrm>
        <a:off x="0" y="4530553"/>
        <a:ext cx="8596668" cy="503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57D41-CC6A-4AC7-A410-A088B1055153}">
      <dsp:nvSpPr>
        <dsp:cNvPr id="0" name=""/>
        <dsp:cNvSpPr/>
      </dsp:nvSpPr>
      <dsp:spPr>
        <a:xfrm>
          <a:off x="1174" y="520807"/>
          <a:ext cx="4121050" cy="2616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9E259-912B-4694-909A-4DFA4EC6E001}">
      <dsp:nvSpPr>
        <dsp:cNvPr id="0" name=""/>
        <dsp:cNvSpPr/>
      </dsp:nvSpPr>
      <dsp:spPr>
        <a:xfrm>
          <a:off x="459068" y="955807"/>
          <a:ext cx="4121050" cy="2616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Horizonal/transverse is the predominant incision – takes longer to access, sometimes called the “bikini” incision, more bloody; more able to have a TOL and VBAC</a:t>
          </a:r>
        </a:p>
      </dsp:txBody>
      <dsp:txXfrm>
        <a:off x="535713" y="1032452"/>
        <a:ext cx="3967760" cy="2463577"/>
      </dsp:txXfrm>
    </dsp:sp>
    <dsp:sp modelId="{853519AB-F385-49D9-A0C5-714DBFC5B981}">
      <dsp:nvSpPr>
        <dsp:cNvPr id="0" name=""/>
        <dsp:cNvSpPr/>
      </dsp:nvSpPr>
      <dsp:spPr>
        <a:xfrm>
          <a:off x="5038013" y="520807"/>
          <a:ext cx="4121050" cy="2616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40700-7C1E-430E-AC08-57D81F2B3AFC}">
      <dsp:nvSpPr>
        <dsp:cNvPr id="0" name=""/>
        <dsp:cNvSpPr/>
      </dsp:nvSpPr>
      <dsp:spPr>
        <a:xfrm>
          <a:off x="5495908" y="955807"/>
          <a:ext cx="4121050" cy="2616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Vertical incision – more rapid access to uterus, used in an emergency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Uterine rupture if try have a vaginal del; contraindicated for trial of labor (TOL); takes longer to heal, less cosmetically appealing</a:t>
          </a:r>
        </a:p>
      </dsp:txBody>
      <dsp:txXfrm>
        <a:off x="5572553" y="1032452"/>
        <a:ext cx="3967760" cy="2463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875BB-506C-4693-8C18-96C3F9DCB8C0}">
      <dsp:nvSpPr>
        <dsp:cNvPr id="0" name=""/>
        <dsp:cNvSpPr/>
      </dsp:nvSpPr>
      <dsp:spPr>
        <a:xfrm>
          <a:off x="0" y="0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Can be scheduled for convenience and decide when to give birth for both the birthing person and physician</a:t>
          </a:r>
        </a:p>
      </dsp:txBody>
      <dsp:txXfrm>
        <a:off x="21581" y="21581"/>
        <a:ext cx="6524659" cy="693664"/>
      </dsp:txXfrm>
    </dsp:sp>
    <dsp:sp modelId="{B5D71428-A8D6-4555-9F28-1476E2D3865A}">
      <dsp:nvSpPr>
        <dsp:cNvPr id="0" name=""/>
        <dsp:cNvSpPr/>
      </dsp:nvSpPr>
      <dsp:spPr>
        <a:xfrm>
          <a:off x="553042" y="839163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-678113"/>
            <a:satOff val="-414"/>
            <a:lumOff val="161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Do not experience the pain of labor – great fear for some persons</a:t>
          </a:r>
        </a:p>
      </dsp:txBody>
      <dsp:txXfrm>
        <a:off x="574623" y="860744"/>
        <a:ext cx="6330820" cy="693664"/>
      </dsp:txXfrm>
    </dsp:sp>
    <dsp:sp modelId="{F0AA0A5D-DE04-41B9-9FE3-D6E0072CBF03}">
      <dsp:nvSpPr>
        <dsp:cNvPr id="0" name=""/>
        <dsp:cNvSpPr/>
      </dsp:nvSpPr>
      <dsp:spPr>
        <a:xfrm>
          <a:off x="1106085" y="1678327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Can reduce anxiety of waiting for labor to start</a:t>
          </a:r>
        </a:p>
      </dsp:txBody>
      <dsp:txXfrm>
        <a:off x="1127666" y="1699908"/>
        <a:ext cx="6330820" cy="693664"/>
      </dsp:txXfrm>
    </dsp:sp>
    <dsp:sp modelId="{F99814CC-8422-4F0C-A51A-AFC13C506CA0}">
      <dsp:nvSpPr>
        <dsp:cNvPr id="0" name=""/>
        <dsp:cNvSpPr/>
      </dsp:nvSpPr>
      <dsp:spPr>
        <a:xfrm>
          <a:off x="1659127" y="2517491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-2034338"/>
            <a:satOff val="-1242"/>
            <a:lumOff val="48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Decrease the risk of incontinence and sexual dysfunction</a:t>
          </a:r>
        </a:p>
      </dsp:txBody>
      <dsp:txXfrm>
        <a:off x="1680708" y="2539072"/>
        <a:ext cx="6330820" cy="693664"/>
      </dsp:txXfrm>
    </dsp:sp>
    <dsp:sp modelId="{F560E232-9986-4EDE-966E-2DF869352F78}">
      <dsp:nvSpPr>
        <dsp:cNvPr id="0" name=""/>
        <dsp:cNvSpPr/>
      </dsp:nvSpPr>
      <dsp:spPr>
        <a:xfrm>
          <a:off x="2212170" y="3356655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Decrease trauma to the infant not going through the birth canal</a:t>
          </a:r>
        </a:p>
      </dsp:txBody>
      <dsp:txXfrm>
        <a:off x="2233751" y="3378236"/>
        <a:ext cx="6330820" cy="693664"/>
      </dsp:txXfrm>
    </dsp:sp>
    <dsp:sp modelId="{90E81AEA-3D1A-4E20-A770-238BBC6BB364}">
      <dsp:nvSpPr>
        <dsp:cNvPr id="0" name=""/>
        <dsp:cNvSpPr/>
      </dsp:nvSpPr>
      <dsp:spPr>
        <a:xfrm>
          <a:off x="6927025" y="538292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034786" y="538292"/>
        <a:ext cx="263415" cy="360400"/>
      </dsp:txXfrm>
    </dsp:sp>
    <dsp:sp modelId="{F52C1334-A579-43CC-8F61-3E02E3B24954}">
      <dsp:nvSpPr>
        <dsp:cNvPr id="0" name=""/>
        <dsp:cNvSpPr/>
      </dsp:nvSpPr>
      <dsp:spPr>
        <a:xfrm>
          <a:off x="7480067" y="1377456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247123"/>
            <a:satOff val="2509"/>
            <a:lumOff val="38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247123"/>
              <a:satOff val="2509"/>
              <a:lumOff val="3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587828" y="1377456"/>
        <a:ext cx="263415" cy="360400"/>
      </dsp:txXfrm>
    </dsp:sp>
    <dsp:sp modelId="{34ADCABE-54C8-4437-BCDE-32A1F309B9C2}">
      <dsp:nvSpPr>
        <dsp:cNvPr id="0" name=""/>
        <dsp:cNvSpPr/>
      </dsp:nvSpPr>
      <dsp:spPr>
        <a:xfrm>
          <a:off x="8033110" y="2204340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494246"/>
            <a:satOff val="5017"/>
            <a:lumOff val="76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494246"/>
              <a:satOff val="5017"/>
              <a:lumOff val="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140871" y="2204340"/>
        <a:ext cx="263415" cy="360400"/>
      </dsp:txXfrm>
    </dsp:sp>
    <dsp:sp modelId="{04D5E6B5-9FC4-48A8-97EB-3446A6F5D1DD}">
      <dsp:nvSpPr>
        <dsp:cNvPr id="0" name=""/>
        <dsp:cNvSpPr/>
      </dsp:nvSpPr>
      <dsp:spPr>
        <a:xfrm>
          <a:off x="8586152" y="3051690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741368"/>
            <a:satOff val="7526"/>
            <a:lumOff val="114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741368"/>
              <a:satOff val="7526"/>
              <a:lumOff val="1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693913" y="3051690"/>
        <a:ext cx="263415" cy="360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256E8-FD16-4B99-A245-ED0319939396}">
      <dsp:nvSpPr>
        <dsp:cNvPr id="0" name=""/>
        <dsp:cNvSpPr/>
      </dsp:nvSpPr>
      <dsp:spPr>
        <a:xfrm>
          <a:off x="2817" y="593689"/>
          <a:ext cx="2235464" cy="13412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Risks of cesarean birth for neonates are equally concerning. Apart from fetuses in breech presentation, neonates have reaped few benefits from the rising cesarean birth rate</a:t>
          </a:r>
        </a:p>
      </dsp:txBody>
      <dsp:txXfrm>
        <a:off x="2817" y="593689"/>
        <a:ext cx="2235464" cy="1341278"/>
      </dsp:txXfrm>
    </dsp:sp>
    <dsp:sp modelId="{F80AC355-4385-46BB-8FBB-993797ECF647}">
      <dsp:nvSpPr>
        <dsp:cNvPr id="0" name=""/>
        <dsp:cNvSpPr/>
      </dsp:nvSpPr>
      <dsp:spPr>
        <a:xfrm>
          <a:off x="2461828" y="593689"/>
          <a:ext cx="2235464" cy="13412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As cesarean rates increased in recent decades, cerebral palsy rates remained unchanged</a:t>
          </a:r>
        </a:p>
      </dsp:txBody>
      <dsp:txXfrm>
        <a:off x="2461828" y="593689"/>
        <a:ext cx="2235464" cy="1341278"/>
      </dsp:txXfrm>
    </dsp:sp>
    <dsp:sp modelId="{B32E791B-7329-471F-B194-DA85516B5097}">
      <dsp:nvSpPr>
        <dsp:cNvPr id="0" name=""/>
        <dsp:cNvSpPr/>
      </dsp:nvSpPr>
      <dsp:spPr>
        <a:xfrm>
          <a:off x="4920839" y="593689"/>
          <a:ext cx="2235464" cy="13412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Evidence also indicates that significant health consequences, including higher rates of serious respiratory complications</a:t>
          </a:r>
        </a:p>
      </dsp:txBody>
      <dsp:txXfrm>
        <a:off x="4920839" y="593689"/>
        <a:ext cx="2235464" cy="1341278"/>
      </dsp:txXfrm>
    </dsp:sp>
    <dsp:sp modelId="{C10E9845-D4CC-4129-B828-174D6ECCA2F8}">
      <dsp:nvSpPr>
        <dsp:cNvPr id="0" name=""/>
        <dsp:cNvSpPr/>
      </dsp:nvSpPr>
      <dsp:spPr>
        <a:xfrm>
          <a:off x="7379850" y="593689"/>
          <a:ext cx="2235464" cy="13412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cesarean birth remains a barrier to early breastfeeding support, delays the first feeding, and may interfere with early skin-to-skin contact</a:t>
          </a:r>
        </a:p>
      </dsp:txBody>
      <dsp:txXfrm>
        <a:off x="7379850" y="593689"/>
        <a:ext cx="2235464" cy="1341278"/>
      </dsp:txXfrm>
    </dsp:sp>
    <dsp:sp modelId="{10BB46C6-FABB-47B1-B684-E297D61C5987}">
      <dsp:nvSpPr>
        <dsp:cNvPr id="0" name=""/>
        <dsp:cNvSpPr/>
      </dsp:nvSpPr>
      <dsp:spPr>
        <a:xfrm>
          <a:off x="2817" y="2158514"/>
          <a:ext cx="2235464" cy="13412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Respiratory problems – transient tachypnea – difficulty clearing fetal lung fluid</a:t>
          </a:r>
        </a:p>
      </dsp:txBody>
      <dsp:txXfrm>
        <a:off x="2817" y="2158514"/>
        <a:ext cx="2235464" cy="1341278"/>
      </dsp:txXfrm>
    </dsp:sp>
    <dsp:sp modelId="{B3B428B9-1CDC-4889-A101-0B2EF82045B7}">
      <dsp:nvSpPr>
        <dsp:cNvPr id="0" name=""/>
        <dsp:cNvSpPr/>
      </dsp:nvSpPr>
      <dsp:spPr>
        <a:xfrm>
          <a:off x="2461828" y="2158514"/>
          <a:ext cx="2235464" cy="13412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Pulmonary hypertension increases</a:t>
          </a:r>
        </a:p>
      </dsp:txBody>
      <dsp:txXfrm>
        <a:off x="2461828" y="2158514"/>
        <a:ext cx="2235464" cy="1341278"/>
      </dsp:txXfrm>
    </dsp:sp>
    <dsp:sp modelId="{FE49C49B-D32F-4CDC-99B2-58CFA7A467C5}">
      <dsp:nvSpPr>
        <dsp:cNvPr id="0" name=""/>
        <dsp:cNvSpPr/>
      </dsp:nvSpPr>
      <dsp:spPr>
        <a:xfrm>
          <a:off x="4920839" y="2158514"/>
          <a:ext cx="2235464" cy="13412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Surgical injury – accidental nicks to the skin can occur</a:t>
          </a:r>
        </a:p>
      </dsp:txBody>
      <dsp:txXfrm>
        <a:off x="4920839" y="2158514"/>
        <a:ext cx="2235464" cy="1341278"/>
      </dsp:txXfrm>
    </dsp:sp>
    <dsp:sp modelId="{E3F89441-5338-46F8-8DED-4893A9B1AC00}">
      <dsp:nvSpPr>
        <dsp:cNvPr id="0" name=""/>
        <dsp:cNvSpPr/>
      </dsp:nvSpPr>
      <dsp:spPr>
        <a:xfrm>
          <a:off x="7379850" y="2158514"/>
          <a:ext cx="2235464" cy="13412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Increased NICU admissions</a:t>
          </a:r>
        </a:p>
      </dsp:txBody>
      <dsp:txXfrm>
        <a:off x="7379850" y="2158514"/>
        <a:ext cx="2235464" cy="13412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D9C85-4AB4-4ABC-B12B-58CBA3DFEDF5}">
      <dsp:nvSpPr>
        <dsp:cNvPr id="0" name=""/>
        <dsp:cNvSpPr/>
      </dsp:nvSpPr>
      <dsp:spPr>
        <a:xfrm>
          <a:off x="0" y="3514879"/>
          <a:ext cx="9618133" cy="5766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Options – Depo provera, OCP – wait 3-6 weeks for combined pill to avoid risk of blood clots after c/section, condoms, vaginal ring, IUD immediately up until 48 hours after birth or 4-6 weeks after birth</a:t>
          </a:r>
        </a:p>
      </dsp:txBody>
      <dsp:txXfrm>
        <a:off x="0" y="3514879"/>
        <a:ext cx="9618133" cy="576645"/>
      </dsp:txXfrm>
    </dsp:sp>
    <dsp:sp modelId="{E65928E6-266C-4CD3-85D8-4EA894748EF2}">
      <dsp:nvSpPr>
        <dsp:cNvPr id="0" name=""/>
        <dsp:cNvSpPr/>
      </dsp:nvSpPr>
      <dsp:spPr>
        <a:xfrm rot="10800000">
          <a:off x="0" y="2636649"/>
          <a:ext cx="9618133" cy="88688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History of contraceptive use</a:t>
          </a:r>
        </a:p>
      </dsp:txBody>
      <dsp:txXfrm rot="10800000">
        <a:off x="0" y="2636649"/>
        <a:ext cx="9618133" cy="576268"/>
      </dsp:txXfrm>
    </dsp:sp>
    <dsp:sp modelId="{19DF83C0-B450-4FA9-9EC3-818F3D439D06}">
      <dsp:nvSpPr>
        <dsp:cNvPr id="0" name=""/>
        <dsp:cNvSpPr/>
      </dsp:nvSpPr>
      <dsp:spPr>
        <a:xfrm rot="10800000">
          <a:off x="0" y="1758418"/>
          <a:ext cx="9618133" cy="886880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Birth spacing</a:t>
          </a:r>
        </a:p>
      </dsp:txBody>
      <dsp:txXfrm rot="10800000">
        <a:off x="0" y="1758418"/>
        <a:ext cx="9618133" cy="576268"/>
      </dsp:txXfrm>
    </dsp:sp>
    <dsp:sp modelId="{F0943365-C57C-4190-814E-E68F4B1C7A69}">
      <dsp:nvSpPr>
        <dsp:cNvPr id="0" name=""/>
        <dsp:cNvSpPr/>
      </dsp:nvSpPr>
      <dsp:spPr>
        <a:xfrm rot="10800000">
          <a:off x="0" y="880187"/>
          <a:ext cx="9618133" cy="886880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Future birth plans</a:t>
          </a:r>
        </a:p>
      </dsp:txBody>
      <dsp:txXfrm rot="10800000">
        <a:off x="0" y="880187"/>
        <a:ext cx="9618133" cy="576268"/>
      </dsp:txXfrm>
    </dsp:sp>
    <dsp:sp modelId="{4D8865B9-9474-4EDD-B0DA-E40DE9A1442B}">
      <dsp:nvSpPr>
        <dsp:cNvPr id="0" name=""/>
        <dsp:cNvSpPr/>
      </dsp:nvSpPr>
      <dsp:spPr>
        <a:xfrm rot="10800000">
          <a:off x="0" y="1956"/>
          <a:ext cx="9618133" cy="886880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Important to engage in conversation</a:t>
          </a:r>
        </a:p>
      </dsp:txBody>
      <dsp:txXfrm rot="10800000">
        <a:off x="0" y="1956"/>
        <a:ext cx="9618133" cy="5762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D00AD-D1F5-4169-BB0B-339C7F6E00AD}">
      <dsp:nvSpPr>
        <dsp:cNvPr id="0" name=""/>
        <dsp:cNvSpPr/>
      </dsp:nvSpPr>
      <dsp:spPr>
        <a:xfrm>
          <a:off x="3077802" y="1798"/>
          <a:ext cx="3462527" cy="7865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Ensure F/U with health care provider</a:t>
          </a:r>
        </a:p>
      </dsp:txBody>
      <dsp:txXfrm>
        <a:off x="3116197" y="40193"/>
        <a:ext cx="3385737" cy="709726"/>
      </dsp:txXfrm>
    </dsp:sp>
    <dsp:sp modelId="{C7D6AE79-DC7A-424E-ACE0-7B65A6B28F04}">
      <dsp:nvSpPr>
        <dsp:cNvPr id="0" name=""/>
        <dsp:cNvSpPr/>
      </dsp:nvSpPr>
      <dsp:spPr>
        <a:xfrm>
          <a:off x="3077802" y="827640"/>
          <a:ext cx="3462527" cy="7865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Emotional support</a:t>
          </a:r>
        </a:p>
      </dsp:txBody>
      <dsp:txXfrm>
        <a:off x="3116197" y="866035"/>
        <a:ext cx="3385737" cy="709726"/>
      </dsp:txXfrm>
    </dsp:sp>
    <dsp:sp modelId="{8623D494-EBEF-4D82-ADB7-23E69F777657}">
      <dsp:nvSpPr>
        <dsp:cNvPr id="0" name=""/>
        <dsp:cNvSpPr/>
      </dsp:nvSpPr>
      <dsp:spPr>
        <a:xfrm>
          <a:off x="3077802" y="1653482"/>
          <a:ext cx="3462527" cy="7865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Bereavement counseling</a:t>
          </a:r>
        </a:p>
      </dsp:txBody>
      <dsp:txXfrm>
        <a:off x="3116197" y="1691877"/>
        <a:ext cx="3385737" cy="709726"/>
      </dsp:txXfrm>
    </dsp:sp>
    <dsp:sp modelId="{7209C8CB-8120-4E5E-9284-33F4E591FF95}">
      <dsp:nvSpPr>
        <dsp:cNvPr id="0" name=""/>
        <dsp:cNvSpPr/>
      </dsp:nvSpPr>
      <dsp:spPr>
        <a:xfrm>
          <a:off x="3077802" y="2479324"/>
          <a:ext cx="3462527" cy="7865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Support group</a:t>
          </a:r>
        </a:p>
      </dsp:txBody>
      <dsp:txXfrm>
        <a:off x="3116197" y="2517719"/>
        <a:ext cx="3385737" cy="709726"/>
      </dsp:txXfrm>
    </dsp:sp>
    <dsp:sp modelId="{08F17978-4065-44CC-979B-235AEE063E80}">
      <dsp:nvSpPr>
        <dsp:cNvPr id="0" name=""/>
        <dsp:cNvSpPr/>
      </dsp:nvSpPr>
      <dsp:spPr>
        <a:xfrm>
          <a:off x="3077802" y="3305166"/>
          <a:ext cx="3462527" cy="7865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Counseling on recurrent risk and future family planning</a:t>
          </a:r>
        </a:p>
      </dsp:txBody>
      <dsp:txXfrm>
        <a:off x="3116197" y="3343561"/>
        <a:ext cx="3385737" cy="7097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83E24-2848-4C80-921E-1DC309E2EED3}">
      <dsp:nvSpPr>
        <dsp:cNvPr id="0" name=""/>
        <dsp:cNvSpPr/>
      </dsp:nvSpPr>
      <dsp:spPr>
        <a:xfrm>
          <a:off x="0" y="72759"/>
          <a:ext cx="8596668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Prior C-section incision was low transverse (incision on uterus is different than incision on the skin)</a:t>
          </a:r>
        </a:p>
      </dsp:txBody>
      <dsp:txXfrm>
        <a:off x="43350" y="116109"/>
        <a:ext cx="8509968" cy="801330"/>
      </dsp:txXfrm>
    </dsp:sp>
    <dsp:sp modelId="{CC38432A-A892-441E-B534-D73EB75B4420}">
      <dsp:nvSpPr>
        <dsp:cNvPr id="0" name=""/>
        <dsp:cNvSpPr/>
      </dsp:nvSpPr>
      <dsp:spPr>
        <a:xfrm>
          <a:off x="0" y="1027029"/>
          <a:ext cx="8596668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Women who have had no more than  two previous low-transverse Cesarean incisions</a:t>
          </a:r>
        </a:p>
      </dsp:txBody>
      <dsp:txXfrm>
        <a:off x="43350" y="1070379"/>
        <a:ext cx="8509968" cy="801330"/>
      </dsp:txXfrm>
    </dsp:sp>
    <dsp:sp modelId="{FE26D74A-011D-4115-B500-F5A5E400D2EE}">
      <dsp:nvSpPr>
        <dsp:cNvPr id="0" name=""/>
        <dsp:cNvSpPr/>
      </dsp:nvSpPr>
      <dsp:spPr>
        <a:xfrm>
          <a:off x="0" y="1981299"/>
          <a:ext cx="8596668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Women younger than 35 years fewer complications and more successful</a:t>
          </a:r>
        </a:p>
      </dsp:txBody>
      <dsp:txXfrm>
        <a:off x="43350" y="2024649"/>
        <a:ext cx="8509968" cy="801330"/>
      </dsp:txXfrm>
    </dsp:sp>
    <dsp:sp modelId="{995B9B09-716C-42A3-BFEB-1B7C7998E973}">
      <dsp:nvSpPr>
        <dsp:cNvPr id="0" name=""/>
        <dsp:cNvSpPr/>
      </dsp:nvSpPr>
      <dsp:spPr>
        <a:xfrm>
          <a:off x="0" y="2935569"/>
          <a:ext cx="8596668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Better chances if you go into labor on your own; uterine rupture increases with induction</a:t>
          </a:r>
        </a:p>
      </dsp:txBody>
      <dsp:txXfrm>
        <a:off x="43350" y="2978919"/>
        <a:ext cx="8509968" cy="801330"/>
      </dsp:txXfrm>
    </dsp:sp>
    <dsp:sp modelId="{FDF233FC-1F8A-48D5-AF93-AEA85F70813E}">
      <dsp:nvSpPr>
        <dsp:cNvPr id="0" name=""/>
        <dsp:cNvSpPr/>
      </dsp:nvSpPr>
      <dsp:spPr>
        <a:xfrm>
          <a:off x="0" y="3889839"/>
          <a:ext cx="8596668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Calculators help with decision making for a VBAC – help predict chances of a successful VBAC – not 100% accurate</a:t>
          </a:r>
        </a:p>
      </dsp:txBody>
      <dsp:txXfrm>
        <a:off x="43350" y="3933189"/>
        <a:ext cx="8509968" cy="801330"/>
      </dsp:txXfrm>
    </dsp:sp>
    <dsp:sp modelId="{35A1A44D-C589-4BCF-B1A6-AA77B9B17913}">
      <dsp:nvSpPr>
        <dsp:cNvPr id="0" name=""/>
        <dsp:cNvSpPr/>
      </dsp:nvSpPr>
      <dsp:spPr>
        <a:xfrm>
          <a:off x="0" y="4844109"/>
          <a:ext cx="8596668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ACOG (2017). Practice Bulletin No. 115, Vaginal birth after previous cesarean delivery. OB/GYN, 116(2), 450-463.    </a:t>
          </a:r>
        </a:p>
      </dsp:txBody>
      <dsp:txXfrm>
        <a:off x="43350" y="4887459"/>
        <a:ext cx="8509968" cy="8013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56489-F0F5-4332-8850-EBC2FA43EC6E}">
      <dsp:nvSpPr>
        <dsp:cNvPr id="0" name=""/>
        <dsp:cNvSpPr/>
      </dsp:nvSpPr>
      <dsp:spPr>
        <a:xfrm>
          <a:off x="0" y="1895"/>
          <a:ext cx="85963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9D40F-E57E-46AE-8C5E-BBE36468493B}">
      <dsp:nvSpPr>
        <dsp:cNvPr id="0" name=""/>
        <dsp:cNvSpPr/>
      </dsp:nvSpPr>
      <dsp:spPr>
        <a:xfrm>
          <a:off x="0" y="1895"/>
          <a:ext cx="8596312" cy="646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Uterine rupture is the main risk – tear in the wall of the uterus; rupture of C-section scar</a:t>
          </a:r>
        </a:p>
      </dsp:txBody>
      <dsp:txXfrm>
        <a:off x="0" y="1895"/>
        <a:ext cx="8596312" cy="646274"/>
      </dsp:txXfrm>
    </dsp:sp>
    <dsp:sp modelId="{D4AAF7A7-4EE2-4AEB-9AE9-789421957338}">
      <dsp:nvSpPr>
        <dsp:cNvPr id="0" name=""/>
        <dsp:cNvSpPr/>
      </dsp:nvSpPr>
      <dsp:spPr>
        <a:xfrm>
          <a:off x="0" y="648169"/>
          <a:ext cx="85963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685DD-2116-4969-B95D-38954F5384D9}">
      <dsp:nvSpPr>
        <dsp:cNvPr id="0" name=""/>
        <dsp:cNvSpPr/>
      </dsp:nvSpPr>
      <dsp:spPr>
        <a:xfrm>
          <a:off x="0" y="648169"/>
          <a:ext cx="8596312" cy="646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Often occurs at the site of the previous C-section</a:t>
          </a:r>
        </a:p>
      </dsp:txBody>
      <dsp:txXfrm>
        <a:off x="0" y="648169"/>
        <a:ext cx="8596312" cy="646274"/>
      </dsp:txXfrm>
    </dsp:sp>
    <dsp:sp modelId="{94A99006-C0D5-4263-AD12-EFF211D7EADB}">
      <dsp:nvSpPr>
        <dsp:cNvPr id="0" name=""/>
        <dsp:cNvSpPr/>
      </dsp:nvSpPr>
      <dsp:spPr>
        <a:xfrm>
          <a:off x="0" y="1294444"/>
          <a:ext cx="85963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18DC4-14BB-456E-B47F-83D34DC2EE35}">
      <dsp:nvSpPr>
        <dsp:cNvPr id="0" name=""/>
        <dsp:cNvSpPr/>
      </dsp:nvSpPr>
      <dsp:spPr>
        <a:xfrm>
          <a:off x="0" y="1294444"/>
          <a:ext cx="8596312" cy="646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It is potentially dangerous but rare - &lt; 1%</a:t>
          </a:r>
        </a:p>
      </dsp:txBody>
      <dsp:txXfrm>
        <a:off x="0" y="1294444"/>
        <a:ext cx="8596312" cy="646274"/>
      </dsp:txXfrm>
    </dsp:sp>
    <dsp:sp modelId="{7D3EBD87-BE35-4330-8CC4-D757AD1FC0C2}">
      <dsp:nvSpPr>
        <dsp:cNvPr id="0" name=""/>
        <dsp:cNvSpPr/>
      </dsp:nvSpPr>
      <dsp:spPr>
        <a:xfrm>
          <a:off x="0" y="1940718"/>
          <a:ext cx="85963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02CA3-E103-4057-BFD6-72CBC0E7E6EB}">
      <dsp:nvSpPr>
        <dsp:cNvPr id="0" name=""/>
        <dsp:cNvSpPr/>
      </dsp:nvSpPr>
      <dsp:spPr>
        <a:xfrm>
          <a:off x="0" y="1940718"/>
          <a:ext cx="8596312" cy="646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 a result of a uterine rupture consequences to the mother – blood transfusions, hysterectomy to control the bleeding</a:t>
          </a:r>
        </a:p>
      </dsp:txBody>
      <dsp:txXfrm>
        <a:off x="0" y="1940718"/>
        <a:ext cx="8596312" cy="646274"/>
      </dsp:txXfrm>
    </dsp:sp>
    <dsp:sp modelId="{43D84BE0-C86A-480D-BDBA-FF15FA8C6EAB}">
      <dsp:nvSpPr>
        <dsp:cNvPr id="0" name=""/>
        <dsp:cNvSpPr/>
      </dsp:nvSpPr>
      <dsp:spPr>
        <a:xfrm>
          <a:off x="0" y="2586992"/>
          <a:ext cx="85963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99FB6-A1D4-4319-AFD1-83333402F7A5}">
      <dsp:nvSpPr>
        <dsp:cNvPr id="0" name=""/>
        <dsp:cNvSpPr/>
      </dsp:nvSpPr>
      <dsp:spPr>
        <a:xfrm>
          <a:off x="0" y="2586992"/>
          <a:ext cx="8596312" cy="646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Risks to the baby – serious injury or death caused by decreased blood flow to the baby</a:t>
          </a:r>
        </a:p>
      </dsp:txBody>
      <dsp:txXfrm>
        <a:off x="0" y="2586992"/>
        <a:ext cx="8596312" cy="646274"/>
      </dsp:txXfrm>
    </dsp:sp>
    <dsp:sp modelId="{46C93C28-79A4-4BC3-A207-F2D0FC1900BE}">
      <dsp:nvSpPr>
        <dsp:cNvPr id="0" name=""/>
        <dsp:cNvSpPr/>
      </dsp:nvSpPr>
      <dsp:spPr>
        <a:xfrm>
          <a:off x="0" y="3233267"/>
          <a:ext cx="85963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F5A87-401B-401B-9524-40A855FFF7EE}">
      <dsp:nvSpPr>
        <dsp:cNvPr id="0" name=""/>
        <dsp:cNvSpPr/>
      </dsp:nvSpPr>
      <dsp:spPr>
        <a:xfrm>
          <a:off x="0" y="3233267"/>
          <a:ext cx="8596312" cy="646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Very important for women to speak to her physician early in the pregnancy to  discuss risks, benefits and likelihood of successful VBAC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0" y="3233267"/>
        <a:ext cx="8596312" cy="6462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C3953-CEC7-4361-832F-C022466DBC24}">
      <dsp:nvSpPr>
        <dsp:cNvPr id="0" name=""/>
        <dsp:cNvSpPr/>
      </dsp:nvSpPr>
      <dsp:spPr>
        <a:xfrm>
          <a:off x="0" y="2458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F82FF-A66E-4BA6-9CA1-3DAF761DDE40}">
      <dsp:nvSpPr>
        <dsp:cNvPr id="0" name=""/>
        <dsp:cNvSpPr/>
      </dsp:nvSpPr>
      <dsp:spPr>
        <a:xfrm>
          <a:off x="0" y="2458"/>
          <a:ext cx="8596668" cy="838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If labor fails to progress or other issues, may need a C-section after trying TOLAC</a:t>
          </a:r>
        </a:p>
      </dsp:txBody>
      <dsp:txXfrm>
        <a:off x="0" y="2458"/>
        <a:ext cx="8596668" cy="838263"/>
      </dsp:txXfrm>
    </dsp:sp>
    <dsp:sp modelId="{E3135CFD-02C5-402B-B109-8F9446D73388}">
      <dsp:nvSpPr>
        <dsp:cNvPr id="0" name=""/>
        <dsp:cNvSpPr/>
      </dsp:nvSpPr>
      <dsp:spPr>
        <a:xfrm>
          <a:off x="0" y="840721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FCFF8-5787-41A0-AB99-1CDAA8F35B57}">
      <dsp:nvSpPr>
        <dsp:cNvPr id="0" name=""/>
        <dsp:cNvSpPr/>
      </dsp:nvSpPr>
      <dsp:spPr>
        <a:xfrm>
          <a:off x="0" y="840721"/>
          <a:ext cx="8596668" cy="838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Most risks association with C-section after TOLAC are similar to those association with a repeat C-section:</a:t>
          </a:r>
        </a:p>
      </dsp:txBody>
      <dsp:txXfrm>
        <a:off x="0" y="840721"/>
        <a:ext cx="8596668" cy="838263"/>
      </dsp:txXfrm>
    </dsp:sp>
    <dsp:sp modelId="{98376216-0555-4E36-8F9A-AF2736580AF2}">
      <dsp:nvSpPr>
        <dsp:cNvPr id="0" name=""/>
        <dsp:cNvSpPr/>
      </dsp:nvSpPr>
      <dsp:spPr>
        <a:xfrm>
          <a:off x="0" y="1678984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C0BF7-4E3B-4AF7-AFA9-5747FCEACF64}">
      <dsp:nvSpPr>
        <dsp:cNvPr id="0" name=""/>
        <dsp:cNvSpPr/>
      </dsp:nvSpPr>
      <dsp:spPr>
        <a:xfrm>
          <a:off x="0" y="1678984"/>
          <a:ext cx="8596668" cy="838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Uterine rupture</a:t>
          </a:r>
        </a:p>
      </dsp:txBody>
      <dsp:txXfrm>
        <a:off x="0" y="1678984"/>
        <a:ext cx="8596668" cy="838263"/>
      </dsp:txXfrm>
    </dsp:sp>
    <dsp:sp modelId="{7C6E23F4-87F4-4671-8782-303680FCAC44}">
      <dsp:nvSpPr>
        <dsp:cNvPr id="0" name=""/>
        <dsp:cNvSpPr/>
      </dsp:nvSpPr>
      <dsp:spPr>
        <a:xfrm>
          <a:off x="0" y="2517247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7040F-8555-4A76-B11A-6BD74FCE3174}">
      <dsp:nvSpPr>
        <dsp:cNvPr id="0" name=""/>
        <dsp:cNvSpPr/>
      </dsp:nvSpPr>
      <dsp:spPr>
        <a:xfrm>
          <a:off x="0" y="2517247"/>
          <a:ext cx="8596668" cy="838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Hemorrhage and infection</a:t>
          </a:r>
        </a:p>
      </dsp:txBody>
      <dsp:txXfrm>
        <a:off x="0" y="2517247"/>
        <a:ext cx="8596668" cy="838263"/>
      </dsp:txXfrm>
    </dsp:sp>
    <dsp:sp modelId="{D997533F-642B-4A7D-BB40-EAF4C9930442}">
      <dsp:nvSpPr>
        <dsp:cNvPr id="0" name=""/>
        <dsp:cNvSpPr/>
      </dsp:nvSpPr>
      <dsp:spPr>
        <a:xfrm>
          <a:off x="0" y="3355510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8E9DC-91E7-4DCE-B549-78E923E27418}">
      <dsp:nvSpPr>
        <dsp:cNvPr id="0" name=""/>
        <dsp:cNvSpPr/>
      </dsp:nvSpPr>
      <dsp:spPr>
        <a:xfrm>
          <a:off x="0" y="3355510"/>
          <a:ext cx="8596668" cy="838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Blood clots</a:t>
          </a:r>
        </a:p>
      </dsp:txBody>
      <dsp:txXfrm>
        <a:off x="0" y="3355510"/>
        <a:ext cx="8596668" cy="838263"/>
      </dsp:txXfrm>
    </dsp:sp>
    <dsp:sp modelId="{01360735-0164-49D2-A23B-93086B5A2099}">
      <dsp:nvSpPr>
        <dsp:cNvPr id="0" name=""/>
        <dsp:cNvSpPr/>
      </dsp:nvSpPr>
      <dsp:spPr>
        <a:xfrm>
          <a:off x="0" y="4193773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11BAB-D171-4274-BFE6-72041FB3C464}">
      <dsp:nvSpPr>
        <dsp:cNvPr id="0" name=""/>
        <dsp:cNvSpPr/>
      </dsp:nvSpPr>
      <dsp:spPr>
        <a:xfrm>
          <a:off x="0" y="4193773"/>
          <a:ext cx="8596668" cy="838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Need for a hysterectomy</a:t>
          </a:r>
        </a:p>
      </dsp:txBody>
      <dsp:txXfrm>
        <a:off x="0" y="4193773"/>
        <a:ext cx="8596668" cy="838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DE3A-9F6C-491D-ADFD-A64781F3308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3176-FB4C-4B27-BA44-82B96A07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1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DE3A-9F6C-491D-ADFD-A64781F3308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3176-FB4C-4B27-BA44-82B96A07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8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DE3A-9F6C-491D-ADFD-A64781F3308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3176-FB4C-4B27-BA44-82B96A07AB9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900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DE3A-9F6C-491D-ADFD-A64781F3308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3176-FB4C-4B27-BA44-82B96A07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06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DE3A-9F6C-491D-ADFD-A64781F3308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3176-FB4C-4B27-BA44-82B96A07AB9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6216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DE3A-9F6C-491D-ADFD-A64781F3308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3176-FB4C-4B27-BA44-82B96A07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66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DE3A-9F6C-491D-ADFD-A64781F3308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3176-FB4C-4B27-BA44-82B96A07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96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DE3A-9F6C-491D-ADFD-A64781F3308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3176-FB4C-4B27-BA44-82B96A07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DE3A-9F6C-491D-ADFD-A64781F3308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3176-FB4C-4B27-BA44-82B96A07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0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DE3A-9F6C-491D-ADFD-A64781F3308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3176-FB4C-4B27-BA44-82B96A07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78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DE3A-9F6C-491D-ADFD-A64781F3308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3176-FB4C-4B27-BA44-82B96A07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4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DE3A-9F6C-491D-ADFD-A64781F3308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3176-FB4C-4B27-BA44-82B96A07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DE3A-9F6C-491D-ADFD-A64781F3308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3176-FB4C-4B27-BA44-82B96A07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6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DE3A-9F6C-491D-ADFD-A64781F3308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3176-FB4C-4B27-BA44-82B96A07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5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DE3A-9F6C-491D-ADFD-A64781F3308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3176-FB4C-4B27-BA44-82B96A07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3176-FB4C-4B27-BA44-82B96A07AB9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DE3A-9F6C-491D-ADFD-A64781F33082}" type="datetimeFigureOut">
              <a:rPr lang="en-US" smtClean="0"/>
              <a:t>8/15/2023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7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E3A-9F6C-491D-ADFD-A64781F3308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263176-FB4C-4B27-BA44-82B96A07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6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crezak@paclac.org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A7BA3-D153-2717-F9C4-9B46B6A42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695236"/>
            <a:ext cx="6640340" cy="23556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Cesarean Section and VBAC – Risks, Benefits, Complications, Care of the Birthing Person and Infant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96DA95-553C-2696-2B93-E2F959E9A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210" y="4613097"/>
            <a:ext cx="8435082" cy="189044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Presented by Carmen Rezak, MJ, MSN, RN, WHCNP-BC</a:t>
            </a:r>
          </a:p>
          <a:p>
            <a:pPr algn="ctr"/>
            <a:r>
              <a:rPr lang="en-US" dirty="0"/>
              <a:t>Executive Director Perinatal Quality Improvement/RPPC Manager </a:t>
            </a:r>
          </a:p>
          <a:p>
            <a:pPr algn="ctr"/>
            <a:r>
              <a:rPr lang="en-US" dirty="0"/>
              <a:t>South Coastal/East Los Angeles </a:t>
            </a:r>
          </a:p>
          <a:p>
            <a:pPr algn="ctr"/>
            <a:r>
              <a:rPr lang="en-US" dirty="0"/>
              <a:t>Perinatal Advisory Council (PAC/LAC)</a:t>
            </a:r>
          </a:p>
          <a:p>
            <a:pPr algn="ctr"/>
            <a:r>
              <a:rPr lang="en-US" dirty="0"/>
              <a:t>August 16, 2023</a:t>
            </a:r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649A69-1066-6B7A-2667-B802BBB568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26685" r="15365"/>
          <a:stretch/>
        </p:blipFill>
        <p:spPr>
          <a:xfrm>
            <a:off x="7959286" y="-71920"/>
            <a:ext cx="4229538" cy="6929919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35721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D7FE7-66F7-E5A6-6B33-F60694794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Advantages of a C-section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96621F-4F10-EA59-FDE3-F5105407F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74621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4738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732764-F44A-2417-4F8D-EEB70F2FEC64}"/>
              </a:ext>
            </a:extLst>
          </p:cNvPr>
          <p:cNvSpPr txBox="1"/>
          <p:nvPr/>
        </p:nvSpPr>
        <p:spPr>
          <a:xfrm>
            <a:off x="842597" y="452063"/>
            <a:ext cx="10561717" cy="6154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Unintended Consequences of Cesarean Birth Cesarean birth creates more risk for most low-risk birthing people, including the risk of hemorrhage, uterine rupture, abnormal placentation, and cardiac events.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Because the rate of vaginal birth after cesarean (VBAC) remains below 15% in the United States, the biggest risk of the first cesarean may very well be the likelihood of subsequent cesareans.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risk of uterine rupture, uterine atony, placenta previa, placenta accreta, and surgical adhesions increase with each cesarean.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the third cesarean, the risk of placenta previa nearly triples, and roughly 40% of people with placenta previa will also have placenta accreta.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Psychological stress, anxiety, and post-traumatic stress disorder (PTSD) have been identified as risks of cesarean.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Patients also experience less acute but significant consequences: longer hospital stays, increased pain and fatigue, and slower return to normal activities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CMQCC (2022). Promoting vaginal birth Toolkit.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75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BDF5B-723B-898E-E79F-FF384D2A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2194"/>
            <a:ext cx="8596668" cy="904126"/>
          </a:xfrm>
        </p:spPr>
        <p:txBody>
          <a:bodyPr/>
          <a:lstStyle/>
          <a:p>
            <a:pPr algn="ctr"/>
            <a:r>
              <a:rPr lang="en-US" dirty="0"/>
              <a:t>Possible Maternal Risks from C-section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C4AF6-721C-EC72-07BB-0A943891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63029"/>
            <a:ext cx="8596668" cy="568160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Infection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Blood loss/hemorrhage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Embolism - Blood clots in legs, pelvic organs, lungs (life threatening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Injury to surrounding structures, i.e. bowel or bladder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Incision might weaken uterine wall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Reaction to medication or anesthesia, especially general</a:t>
            </a:r>
          </a:p>
        </p:txBody>
      </p:sp>
    </p:spTree>
    <p:extLst>
      <p:ext uri="{BB962C8B-B14F-4D97-AF65-F5344CB8AC3E}">
        <p14:creationId xmlns:p14="http://schemas.microsoft.com/office/powerpoint/2010/main" val="1254823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3040F-BBCF-56C2-E3AC-535FDE538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4662"/>
            <a:ext cx="8596668" cy="811657"/>
          </a:xfrm>
        </p:spPr>
        <p:txBody>
          <a:bodyPr/>
          <a:lstStyle/>
          <a:p>
            <a:pPr algn="ctr"/>
            <a:r>
              <a:rPr lang="en-US" dirty="0"/>
              <a:t>More Maternal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0D326-0CF4-433B-FA25-1E6062A79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86319"/>
            <a:ext cx="8596668" cy="5055043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Abnormalities of placenta in subsequent pregnancies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Increased risk of complications like placenta previa, placenta accreta, placenta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in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creta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placenta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percreta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Uterine rupture – uterus tearing along the scar line if attempting a vaginal delivery in a later pregnancy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ACOG – choice of c/section is not a good choice for first pregnancy if a woman is planning to have several children;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>
              <a:buClr>
                <a:srgbClr val="5FCBEF"/>
              </a:buCl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&gt; c/sections &gt; risks with future pregnancies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None/>
              <a:tabLst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&gt; 90% risk for repeat C/section with future pregnancies after 1st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58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lacenta Previa — Taming the SRU">
            <a:extLst>
              <a:ext uri="{FF2B5EF4-FFF2-40B4-BE49-F238E27FC236}">
                <a16:creationId xmlns:a16="http://schemas.microsoft.com/office/drawing/2014/main" id="{1D3A9993-8146-5AC1-73C4-1F6D37CE4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750"/>
            <a:ext cx="12192000" cy="450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88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05006-363E-12EC-F0D6-748475E81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Risks to the Infant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0CCDD2-CE8D-2183-DAEE-3DE0105518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97903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9270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CCEBC-838C-1ED7-7574-09552EDD1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64388"/>
            <a:ext cx="8596668" cy="934948"/>
          </a:xfrm>
        </p:spPr>
        <p:txBody>
          <a:bodyPr/>
          <a:lstStyle/>
          <a:p>
            <a:pPr algn="ctr"/>
            <a:r>
              <a:rPr lang="en-US" dirty="0"/>
              <a:t>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753F9-E0A0-BDF6-D7EB-8CB4DA33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76044"/>
            <a:ext cx="8596668" cy="5717567"/>
          </a:xfrm>
        </p:spPr>
        <p:txBody>
          <a:bodyPr/>
          <a:lstStyle/>
          <a:p>
            <a:r>
              <a:rPr lang="en-US" sz="2400" dirty="0"/>
              <a:t>&gt; 90% chance of repeat c/section</a:t>
            </a:r>
          </a:p>
          <a:p>
            <a:endParaRPr lang="en-US" sz="2400" dirty="0"/>
          </a:p>
          <a:p>
            <a:r>
              <a:rPr lang="en-US" sz="2400" dirty="0"/>
              <a:t>Longer hospitalization</a:t>
            </a:r>
          </a:p>
          <a:p>
            <a:endParaRPr lang="en-US" sz="2400" dirty="0"/>
          </a:p>
          <a:p>
            <a:r>
              <a:rPr lang="en-US" sz="2400" dirty="0"/>
              <a:t>Longer recovery</a:t>
            </a:r>
          </a:p>
          <a:p>
            <a:endParaRPr lang="en-US" sz="2400" dirty="0"/>
          </a:p>
          <a:p>
            <a:r>
              <a:rPr lang="en-US" sz="2400" dirty="0"/>
              <a:t>More discomfort – pain meds</a:t>
            </a:r>
          </a:p>
          <a:p>
            <a:endParaRPr lang="en-US" sz="2400" dirty="0"/>
          </a:p>
          <a:p>
            <a:r>
              <a:rPr lang="en-US" sz="2400" dirty="0"/>
              <a:t>Higher complications rates – bleeding, infection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Increased risk to the infant – more admissions to NICU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43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DF625-4217-4A68-0749-727B15307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4935"/>
            <a:ext cx="8596668" cy="750013"/>
          </a:xfrm>
        </p:spPr>
        <p:txBody>
          <a:bodyPr/>
          <a:lstStyle/>
          <a:p>
            <a:pPr algn="ctr"/>
            <a:r>
              <a:rPr lang="en-US" dirty="0"/>
              <a:t>Postpartum Care and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72FD1-6B55-0876-58F1-E7FBD4E21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34949"/>
            <a:ext cx="8596668" cy="5106414"/>
          </a:xfrm>
        </p:spPr>
        <p:txBody>
          <a:bodyPr/>
          <a:lstStyle/>
          <a:p>
            <a:r>
              <a:rPr lang="en-US" dirty="0"/>
              <a:t>Plenty of rest</a:t>
            </a:r>
          </a:p>
          <a:p>
            <a:r>
              <a:rPr lang="en-US" dirty="0"/>
              <a:t>Nutrition – about 300 more calories especially if breastfeeding</a:t>
            </a:r>
          </a:p>
          <a:p>
            <a:r>
              <a:rPr lang="en-US" dirty="0"/>
              <a:t>No lifting &gt; 25 pounds</a:t>
            </a:r>
          </a:p>
          <a:p>
            <a:r>
              <a:rPr lang="en-US" dirty="0"/>
              <a:t>Pain relief – Ibuprofen or Acetaminophen; opioids</a:t>
            </a:r>
          </a:p>
          <a:p>
            <a:r>
              <a:rPr lang="en-US" dirty="0"/>
              <a:t>Pelvic rest – nothing in vagina for 6 weeks</a:t>
            </a:r>
          </a:p>
          <a:p>
            <a:r>
              <a:rPr lang="en-US" dirty="0"/>
              <a:t>No driving for about 1-2 weeks, especially wait if taking opioids for pain</a:t>
            </a:r>
          </a:p>
          <a:p>
            <a:r>
              <a:rPr lang="en-US" dirty="0"/>
              <a:t>Breastfeeding on demand - &gt; 8 times and at least once during the night</a:t>
            </a:r>
          </a:p>
          <a:p>
            <a:r>
              <a:rPr lang="en-US" dirty="0"/>
              <a:t>Formula feeding – paced bottle feeding; </a:t>
            </a:r>
          </a:p>
          <a:p>
            <a:r>
              <a:rPr lang="en-US" dirty="0">
                <a:highlight>
                  <a:srgbClr val="FFFF00"/>
                </a:highlight>
              </a:rPr>
              <a:t>F/U with health care provider at 6 weeks, 1 week post op if need to remove staples, 72 hours if had severe preeclampsia or other hypertension issues, hemorrhage or other serious complications; 1-2 weeks if health concerns</a:t>
            </a:r>
          </a:p>
          <a:p>
            <a:r>
              <a:rPr lang="en-US" dirty="0"/>
              <a:t>Recommend support group for lactation – socialization, advocacy</a:t>
            </a:r>
          </a:p>
          <a:p>
            <a:r>
              <a:rPr lang="en-US" dirty="0"/>
              <a:t>Father support group</a:t>
            </a:r>
          </a:p>
        </p:txBody>
      </p:sp>
    </p:spTree>
    <p:extLst>
      <p:ext uri="{BB962C8B-B14F-4D97-AF65-F5344CB8AC3E}">
        <p14:creationId xmlns:p14="http://schemas.microsoft.com/office/powerpoint/2010/main" val="2112661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BCF7F-D82A-9303-EF61-B65C0D8AA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148856"/>
            <a:ext cx="6487955" cy="10429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Perinatal Mood Anxiety Depression (PMADS)</a:t>
            </a:r>
          </a:p>
        </p:txBody>
      </p:sp>
      <p:pic>
        <p:nvPicPr>
          <p:cNvPr id="5" name="Picture 4" descr="Close-up unopened pill packets">
            <a:extLst>
              <a:ext uri="{FF2B5EF4-FFF2-40B4-BE49-F238E27FC236}">
                <a16:creationId xmlns:a16="http://schemas.microsoft.com/office/drawing/2014/main" id="{0C795684-AF68-F032-177A-8441E549CE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9954" r="33904" b="2"/>
          <a:stretch/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18E5A25-92C5-4F27-8E26-0AAAB0CD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3417A-0D75-0C45-DCFB-2C50667B5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1191846"/>
            <a:ext cx="7091600" cy="538970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Important to assess for blue, depression, anxiety,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Baby Blues first two weeks – normal – emotional, change in hormones, fatigue, adjustment to new roles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Depression after two weeks – loss of appetite, mood swings, lack of joy in life, not engaged, lack of bonding with infant, decreased breast/chest feeding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symptoms don’t go away, have trouble caring for baby, completing daily tasks, decreased hygiene, thoughts of harming self or baby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ACOG recommends postpartum care be ongoing – contact health care provider within 3 weeks post delivery; ensure postpartum eval by 12 weeks at the latest</a:t>
            </a:r>
          </a:p>
        </p:txBody>
      </p:sp>
    </p:spTree>
    <p:extLst>
      <p:ext uri="{BB962C8B-B14F-4D97-AF65-F5344CB8AC3E}">
        <p14:creationId xmlns:p14="http://schemas.microsoft.com/office/powerpoint/2010/main" val="1249075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0C555-9363-FA60-1708-7D30CD1A9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934948"/>
          </a:xfrm>
        </p:spPr>
        <p:txBody>
          <a:bodyPr/>
          <a:lstStyle/>
          <a:p>
            <a:pPr algn="ctr"/>
            <a:r>
              <a:rPr lang="en-US" dirty="0"/>
              <a:t>Postpartum Visit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7D2ED-47A6-4D8B-4D3E-E06A56B82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57546"/>
            <a:ext cx="8596668" cy="61028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Adjustment to motherhood; promoting family attachment; stress</a:t>
            </a:r>
          </a:p>
          <a:p>
            <a:r>
              <a:rPr lang="en-US" dirty="0"/>
              <a:t>Bonding</a:t>
            </a:r>
          </a:p>
          <a:p>
            <a:r>
              <a:rPr lang="en-US" dirty="0"/>
              <a:t>Coping skills</a:t>
            </a:r>
          </a:p>
          <a:p>
            <a:r>
              <a:rPr lang="en-US" dirty="0"/>
              <a:t>Breasts – engorgement, cracked nipples, sore, bleeding</a:t>
            </a:r>
          </a:p>
          <a:p>
            <a:r>
              <a:rPr lang="en-US" dirty="0"/>
              <a:t>Breastfeeding/Chest feeding; lactation support </a:t>
            </a:r>
          </a:p>
          <a:p>
            <a:r>
              <a:rPr lang="en-US" dirty="0"/>
              <a:t>Father’s involvement</a:t>
            </a:r>
          </a:p>
          <a:p>
            <a:r>
              <a:rPr lang="en-US" dirty="0"/>
              <a:t>Incision assessment – intact, redness, swelling, leaking, pus, foul odor, discharge</a:t>
            </a:r>
          </a:p>
          <a:p>
            <a:r>
              <a:rPr lang="en-US" dirty="0"/>
              <a:t>Abdomen – distension, passing gas, bowel sounds</a:t>
            </a:r>
          </a:p>
          <a:p>
            <a:r>
              <a:rPr lang="en-US" dirty="0"/>
              <a:t>Fever</a:t>
            </a:r>
          </a:p>
          <a:p>
            <a:r>
              <a:rPr lang="en-US" dirty="0"/>
              <a:t>Lochia – pink-brown 2-6 weeks; Heavy bleeding, passing clots</a:t>
            </a:r>
          </a:p>
          <a:p>
            <a:r>
              <a:rPr lang="en-US" dirty="0"/>
              <a:t>Pain assessment</a:t>
            </a:r>
          </a:p>
          <a:p>
            <a:r>
              <a:rPr lang="en-US" dirty="0"/>
              <a:t>Nutrition</a:t>
            </a:r>
          </a:p>
          <a:p>
            <a:r>
              <a:rPr lang="en-US" dirty="0"/>
              <a:t>Bowel/Bladder - Voiding and bowel movement, last BM, constipation</a:t>
            </a:r>
          </a:p>
          <a:p>
            <a:r>
              <a:rPr lang="en-US" dirty="0"/>
              <a:t>Sleep/fatigue</a:t>
            </a:r>
          </a:p>
          <a:p>
            <a:r>
              <a:rPr lang="en-US" dirty="0"/>
              <a:t>PMADS</a:t>
            </a:r>
          </a:p>
          <a:p>
            <a:r>
              <a:rPr lang="en-US" dirty="0"/>
              <a:t>Inspect lower extremities - assessment for clots, embolism – color, calf size bilateral, tenderness, warm to touch, pedal pulses, reflexes DTRs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21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F12C4-C730-ACE2-3016-D09AE91EC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I have no conflicts to disclose.</a:t>
            </a:r>
          </a:p>
        </p:txBody>
      </p:sp>
    </p:spTree>
    <p:extLst>
      <p:ext uri="{BB962C8B-B14F-4D97-AF65-F5344CB8AC3E}">
        <p14:creationId xmlns:p14="http://schemas.microsoft.com/office/powerpoint/2010/main" val="2918988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05B90-2D1A-0892-E331-9D1F64C19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017142"/>
          </a:xfrm>
        </p:spPr>
        <p:txBody>
          <a:bodyPr/>
          <a:lstStyle/>
          <a:p>
            <a:pPr algn="ctr"/>
            <a:r>
              <a:rPr lang="en-US" dirty="0"/>
              <a:t>More Post-op C-section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68345-BC2D-6C1B-F4F9-B1D89BE9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80837"/>
            <a:ext cx="8596668" cy="5260526"/>
          </a:xfrm>
        </p:spPr>
        <p:txBody>
          <a:bodyPr>
            <a:normAutofit/>
          </a:bodyPr>
          <a:lstStyle/>
          <a:p>
            <a:r>
              <a:rPr lang="en-US" sz="2400" dirty="0"/>
              <a:t>SDOH – environment, safety, in and outside the home, IPV or any violence; hygiene, cleanliness of home, food security, understanding self-care, infant care, F/u mother and pediatric appointments</a:t>
            </a:r>
          </a:p>
          <a:p>
            <a:r>
              <a:rPr lang="en-US" sz="2400" dirty="0"/>
              <a:t>Understanding Danger signs for mother and infant; family members to be educated and participate in care</a:t>
            </a:r>
          </a:p>
          <a:p>
            <a:r>
              <a:rPr lang="en-US" sz="2400" dirty="0"/>
              <a:t>Support in the home – any assistance</a:t>
            </a:r>
          </a:p>
          <a:p>
            <a:r>
              <a:rPr lang="en-US" sz="2400" dirty="0"/>
              <a:t>Assess for any substance use</a:t>
            </a:r>
          </a:p>
          <a:p>
            <a:r>
              <a:rPr lang="en-US" sz="2400" dirty="0"/>
              <a:t>Infant – feeding, safety, safe sleep, SIDS/SUIDS</a:t>
            </a:r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WHO recommends assessment at 3 days, 1-2 weeks, 6 weeks, 10days to 2 weeks for baby blues</a:t>
            </a:r>
          </a:p>
        </p:txBody>
      </p:sp>
    </p:spTree>
    <p:extLst>
      <p:ext uri="{BB962C8B-B14F-4D97-AF65-F5344CB8AC3E}">
        <p14:creationId xmlns:p14="http://schemas.microsoft.com/office/powerpoint/2010/main" val="2334860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A33827-CB4F-DB25-ECE9-3A15DB92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Sexuality and Contraception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B0F76B-76DB-81B6-4FBC-91258CB0E6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309383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4295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C34A4-BE79-DBCB-20B3-4D8986DD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8730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Danger Signs Post op/Postpartum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5D8AB-7CB8-EE86-8E4A-819A77088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9479"/>
            <a:ext cx="8596668" cy="5137078"/>
          </a:xfrm>
        </p:spPr>
        <p:txBody>
          <a:bodyPr/>
          <a:lstStyle/>
          <a:p>
            <a:endParaRPr lang="en-US" dirty="0"/>
          </a:p>
          <a:p>
            <a:r>
              <a:rPr lang="en-US" sz="2400" dirty="0"/>
              <a:t>Signs of infection:</a:t>
            </a:r>
          </a:p>
          <a:p>
            <a:pPr marL="0" indent="0">
              <a:buNone/>
            </a:pPr>
            <a:r>
              <a:rPr lang="en-US" sz="2400" dirty="0"/>
              <a:t>Red or swollen incision - pus or leaking discharge from the incision – foul smelling odor - Fever &gt;100.4 F - worsening pain,  tender abdomen</a:t>
            </a:r>
          </a:p>
          <a:p>
            <a:r>
              <a:rPr lang="en-US" sz="2400" dirty="0"/>
              <a:t>Other signs of a problem include heavy bleeding &gt; 1pad/hour </a:t>
            </a:r>
          </a:p>
          <a:p>
            <a:r>
              <a:rPr lang="en-US" sz="2400" dirty="0"/>
              <a:t>or severe, worsening pelvic pain and cramping</a:t>
            </a:r>
          </a:p>
          <a:p>
            <a:r>
              <a:rPr lang="en-US" sz="2400" dirty="0"/>
              <a:t>Shortness of breath, chest pain</a:t>
            </a:r>
          </a:p>
          <a:p>
            <a:r>
              <a:rPr lang="en-US" sz="2400" dirty="0"/>
              <a:t>Pain in calf, redness, swelling</a:t>
            </a:r>
          </a:p>
          <a:p>
            <a:r>
              <a:rPr lang="en-US" sz="2400" dirty="0"/>
              <a:t>Head aches that won’t go away; blurred vision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8005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95265-B319-F5DC-FCE0-1BC0BF1D9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Pregnancy Loss – Neonatal Death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E04300-3DEB-992F-71D4-36F62FB4F6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702445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7298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ADD89A-C50E-5998-53A3-962F120D8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15" y="0"/>
            <a:ext cx="9040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86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A12D-8FC5-CB15-AA76-D02455914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3290"/>
            <a:ext cx="8596668" cy="1006867"/>
          </a:xfrm>
        </p:spPr>
        <p:txBody>
          <a:bodyPr/>
          <a:lstStyle/>
          <a:p>
            <a:pPr algn="ctr"/>
            <a:r>
              <a:rPr lang="en-US" dirty="0"/>
              <a:t>Postpartum Health 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840A5-7BFB-4801-83C6-39A975C77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86319"/>
            <a:ext cx="8596668" cy="5055043"/>
          </a:xfrm>
        </p:spPr>
        <p:txBody>
          <a:bodyPr/>
          <a:lstStyle/>
          <a:p>
            <a:r>
              <a:rPr lang="en-US" dirty="0"/>
              <a:t>Focus on women of color and indigent as to maternal warning signs and symptoms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Postpartum or the 4</a:t>
            </a:r>
            <a:r>
              <a:rPr lang="en-US" baseline="30000" dirty="0"/>
              <a:t>th</a:t>
            </a:r>
            <a:r>
              <a:rPr lang="en-US" dirty="0"/>
              <a:t> trimester considered up to one year post delivery</a:t>
            </a:r>
          </a:p>
          <a:p>
            <a:endParaRPr lang="en-US" dirty="0"/>
          </a:p>
          <a:p>
            <a:r>
              <a:rPr lang="en-US" dirty="0"/>
              <a:t>Black women have 3-4X risk for maternal mortality and preterm delivery</a:t>
            </a:r>
          </a:p>
          <a:p>
            <a:endParaRPr lang="en-US" dirty="0"/>
          </a:p>
          <a:p>
            <a:r>
              <a:rPr lang="en-US" dirty="0"/>
              <a:t>Presentation to the ED post partum not listened to or relate to perinatal situation – especially missed Severe preeclampsia, PE, cardiomegaly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HEAR Her campaign from CDC.gov</a:t>
            </a:r>
          </a:p>
        </p:txBody>
      </p:sp>
    </p:spTree>
    <p:extLst>
      <p:ext uri="{BB962C8B-B14F-4D97-AF65-F5344CB8AC3E}">
        <p14:creationId xmlns:p14="http://schemas.microsoft.com/office/powerpoint/2010/main" val="2536129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0B2E-9A65-FEBF-8874-89077852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2468"/>
            <a:ext cx="8596668" cy="986320"/>
          </a:xfrm>
        </p:spPr>
        <p:txBody>
          <a:bodyPr/>
          <a:lstStyle/>
          <a:p>
            <a:pPr algn="ctr"/>
            <a:r>
              <a:rPr lang="en-US" dirty="0"/>
              <a:t>Vaginal Birth After C-section (VBAC)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66BB4-B97B-21F7-8F10-F22F732A6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52755"/>
            <a:ext cx="8596668" cy="576380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Vaginal delivery of a baby after a previous pregnancy delivery by C-section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Trial of labor after cesarean (TOLAC)</a:t>
            </a:r>
          </a:p>
          <a:p>
            <a:endParaRPr lang="en-US" sz="2400" dirty="0"/>
          </a:p>
          <a:p>
            <a:r>
              <a:rPr lang="en-US" sz="2400" dirty="0"/>
              <a:t>NICHD research shows among appropriate candidates, about 60-75% of VBAC attempts are successful</a:t>
            </a:r>
          </a:p>
          <a:p>
            <a:endParaRPr lang="en-US" sz="2400" dirty="0"/>
          </a:p>
          <a:p>
            <a:r>
              <a:rPr lang="en-US" sz="2400" dirty="0"/>
              <a:t>KEY – choosing appropriate candidates, experience of provider, Maternal Level of Care facility that can accommodate VBAC</a:t>
            </a:r>
          </a:p>
          <a:p>
            <a:endParaRPr lang="en-US" sz="2400" dirty="0"/>
          </a:p>
          <a:p>
            <a:r>
              <a:rPr lang="en-US" sz="2400" dirty="0"/>
              <a:t>VBAC reasonable option for many women</a:t>
            </a:r>
          </a:p>
        </p:txBody>
      </p:sp>
    </p:spTree>
    <p:extLst>
      <p:ext uri="{BB962C8B-B14F-4D97-AF65-F5344CB8AC3E}">
        <p14:creationId xmlns:p14="http://schemas.microsoft.com/office/powerpoint/2010/main" val="2345882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13DB-6870-0426-2970-06E81BDED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4935"/>
            <a:ext cx="8596668" cy="986319"/>
          </a:xfrm>
        </p:spPr>
        <p:txBody>
          <a:bodyPr/>
          <a:lstStyle/>
          <a:p>
            <a:pPr algn="ctr"/>
            <a:r>
              <a:rPr lang="en-US" dirty="0"/>
              <a:t>When is VBAC Appropriate?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FEB141-4F2B-EA4D-F640-9E3B87F819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100"/>
              </p:ext>
            </p:extLst>
          </p:nvPr>
        </p:nvGraphicFramePr>
        <p:xfrm>
          <a:off x="677334" y="965771"/>
          <a:ext cx="8596668" cy="5804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9379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5C16-B5AA-CF97-EC10-4160FD14C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3016"/>
            <a:ext cx="8596668" cy="1047964"/>
          </a:xfrm>
        </p:spPr>
        <p:txBody>
          <a:bodyPr/>
          <a:lstStyle/>
          <a:p>
            <a:pPr algn="ctr"/>
            <a:r>
              <a:rPr lang="en-US" dirty="0"/>
              <a:t>Benefits of VBAC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6D375-4091-EB91-F70C-3716D1C8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37691"/>
            <a:ext cx="8596668" cy="5003672"/>
          </a:xfrm>
        </p:spPr>
        <p:txBody>
          <a:bodyPr>
            <a:normAutofit/>
          </a:bodyPr>
          <a:lstStyle/>
          <a:p>
            <a:r>
              <a:rPr lang="en-US" sz="2400" dirty="0"/>
              <a:t>No abdominal surgery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Lower risk of hemorrhage and infection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Faster recovery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Potential to avoid risks of c/section delivery such as hysterectomy, bladder injury, blood transfusion, infection</a:t>
            </a:r>
          </a:p>
        </p:txBody>
      </p:sp>
    </p:spTree>
    <p:extLst>
      <p:ext uri="{BB962C8B-B14F-4D97-AF65-F5344CB8AC3E}">
        <p14:creationId xmlns:p14="http://schemas.microsoft.com/office/powerpoint/2010/main" val="717914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C7199-554B-73CE-6E6F-542BED90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3290"/>
            <a:ext cx="8596668" cy="821932"/>
          </a:xfrm>
        </p:spPr>
        <p:txBody>
          <a:bodyPr/>
          <a:lstStyle/>
          <a:p>
            <a:pPr algn="ctr"/>
            <a:r>
              <a:rPr lang="en-US" dirty="0"/>
              <a:t>Who is Not a Candidate for VBAC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A51EB-F029-FF65-698C-2E5E212AE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45222"/>
            <a:ext cx="8596668" cy="5789487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Previous vertical or “classical” incision or T-shaped incision</a:t>
            </a:r>
          </a:p>
          <a:p>
            <a:endParaRPr lang="en-US" sz="2000" dirty="0"/>
          </a:p>
          <a:p>
            <a:r>
              <a:rPr lang="en-US" sz="2000" dirty="0"/>
              <a:t>Labor dystocia – slow or difficult labor</a:t>
            </a:r>
          </a:p>
          <a:p>
            <a:endParaRPr lang="en-US" sz="2000" dirty="0"/>
          </a:p>
          <a:p>
            <a:r>
              <a:rPr lang="en-US" sz="2000" dirty="0"/>
              <a:t>Multiple C-sections – change of successful VBAC decreases with multiple C-sections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Baby is breech</a:t>
            </a:r>
          </a:p>
          <a:p>
            <a:endParaRPr lang="en-US" sz="2000" dirty="0"/>
          </a:p>
          <a:p>
            <a:r>
              <a:rPr lang="en-US" sz="2000" dirty="0"/>
              <a:t>Chronic diseases such as heart or lung increase risks</a:t>
            </a:r>
          </a:p>
          <a:p>
            <a:endParaRPr lang="en-US" sz="2000" dirty="0"/>
          </a:p>
          <a:p>
            <a:r>
              <a:rPr lang="en-US" sz="2000" dirty="0"/>
              <a:t>Having a large baby especially over 10#</a:t>
            </a:r>
          </a:p>
          <a:p>
            <a:endParaRPr lang="en-US" sz="2000" dirty="0"/>
          </a:p>
          <a:p>
            <a:r>
              <a:rPr lang="en-US" sz="2000" dirty="0"/>
              <a:t>Going beyond due date – past 40 weeks</a:t>
            </a:r>
          </a:p>
          <a:p>
            <a:endParaRPr lang="en-US" sz="2000" dirty="0"/>
          </a:p>
          <a:p>
            <a:r>
              <a:rPr lang="en-US" sz="2000" dirty="0"/>
              <a:t>Obesity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663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5A81D8B-FE22-6D5F-CA90-23229D15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43D7C-0371-7FF2-0678-784AEC8B5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04" y="816638"/>
            <a:ext cx="5282335" cy="5450598"/>
          </a:xfrm>
        </p:spPr>
        <p:txBody>
          <a:bodyPr anchor="ctr">
            <a:normAutofit/>
          </a:bodyPr>
          <a:lstStyle/>
          <a:p>
            <a:r>
              <a:rPr lang="en-US" dirty="0"/>
              <a:t>Provide overview on Cesarean Section and Vaginal Birth After Cesarean (VBAC)</a:t>
            </a:r>
          </a:p>
          <a:p>
            <a:endParaRPr lang="en-US" dirty="0"/>
          </a:p>
          <a:p>
            <a:r>
              <a:rPr lang="en-US" dirty="0"/>
              <a:t>Discuss risks, benefits, side effects, complications, alternatives, for birthing persons and neonates</a:t>
            </a:r>
          </a:p>
          <a:p>
            <a:endParaRPr lang="en-US" dirty="0"/>
          </a:p>
          <a:p>
            <a:r>
              <a:rPr lang="en-US" dirty="0"/>
              <a:t>Discuss postpartum assessment and care</a:t>
            </a:r>
          </a:p>
          <a:p>
            <a:endParaRPr lang="en-US" dirty="0"/>
          </a:p>
          <a:p>
            <a:r>
              <a:rPr lang="en-US" dirty="0"/>
              <a:t>Provide warning and danger signs</a:t>
            </a:r>
          </a:p>
          <a:p>
            <a:endParaRPr lang="en-US" dirty="0"/>
          </a:p>
          <a:p>
            <a:r>
              <a:rPr lang="en-US" dirty="0"/>
              <a:t>Discuss Follow-up care with health care provider</a:t>
            </a:r>
          </a:p>
        </p:txBody>
      </p:sp>
    </p:spTree>
    <p:extLst>
      <p:ext uri="{BB962C8B-B14F-4D97-AF65-F5344CB8AC3E}">
        <p14:creationId xmlns:p14="http://schemas.microsoft.com/office/powerpoint/2010/main" val="1092810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99827-3325-8945-C687-635D1C57E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/>
              <a:t>Risks of VBAC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F16C1616-623B-E4F2-94B8-BDCD060919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851322"/>
              </p:ext>
            </p:extLst>
          </p:nvPr>
        </p:nvGraphicFramePr>
        <p:xfrm>
          <a:off x="625203" y="2201685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2710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213E6-4F9A-487B-2AB4-2CE28C8D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6854"/>
            <a:ext cx="8596668" cy="934948"/>
          </a:xfrm>
        </p:spPr>
        <p:txBody>
          <a:bodyPr/>
          <a:lstStyle/>
          <a:p>
            <a:pPr algn="ctr"/>
            <a:r>
              <a:rPr lang="en-US" dirty="0"/>
              <a:t>If TOLAC Fails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DA9915-7F7B-5786-E8DE-F165E55D92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415792"/>
              </p:ext>
            </p:extLst>
          </p:nvPr>
        </p:nvGraphicFramePr>
        <p:xfrm>
          <a:off x="677334" y="1006867"/>
          <a:ext cx="8596668" cy="503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9395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7E577-73DF-6C5A-1B12-CAE476146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5210"/>
            <a:ext cx="8596668" cy="10479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Why Some Physicians and Hospitals Don’t Perform VBACs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3ADD8-B0FB-C1BC-1DFF-70E14CA96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6057"/>
            <a:ext cx="8596668" cy="48596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VBACs declined in the early 2000’s</a:t>
            </a:r>
          </a:p>
          <a:p>
            <a:r>
              <a:rPr lang="en-US" sz="2000" dirty="0"/>
              <a:t>Become pregnant 6 months or less after a C-section; best to wait</a:t>
            </a:r>
          </a:p>
          <a:p>
            <a:r>
              <a:rPr lang="en-US" sz="2000" dirty="0"/>
              <a:t>Lack of 24 - hour anesthesia</a:t>
            </a:r>
          </a:p>
          <a:p>
            <a:r>
              <a:rPr lang="en-US" sz="2000" dirty="0"/>
              <a:t>Ob in-house or readily available on-call to respond of need for C-section</a:t>
            </a:r>
          </a:p>
          <a:p>
            <a:r>
              <a:rPr lang="en-US" sz="2000" dirty="0"/>
              <a:t>Higher liability – malpractice; potential for lawsuits</a:t>
            </a:r>
          </a:p>
          <a:p>
            <a:r>
              <a:rPr lang="en-US" sz="2000" dirty="0"/>
              <a:t>Some physicians are not equipped to handle an emergency C-section </a:t>
            </a:r>
          </a:p>
          <a:p>
            <a:r>
              <a:rPr lang="en-US" sz="2000" dirty="0"/>
              <a:t>Some physicians are more conservative in their labor practice</a:t>
            </a:r>
          </a:p>
          <a:p>
            <a:r>
              <a:rPr lang="en-US" sz="2000" dirty="0"/>
              <a:t>Some hospitals fear they don’t have the right facilities in case of uterine rupture</a:t>
            </a:r>
          </a:p>
          <a:p>
            <a:r>
              <a:rPr lang="en-US" sz="2000" dirty="0"/>
              <a:t>Faster and easier for a provider to schedule a C-section than to wait for patient’s labor to progress naturally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33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8344C-4C01-EB7F-2200-1B01664C0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3564"/>
            <a:ext cx="8596668" cy="791110"/>
          </a:xfrm>
        </p:spPr>
        <p:txBody>
          <a:bodyPr/>
          <a:lstStyle/>
          <a:p>
            <a:pPr algn="ctr"/>
            <a:r>
              <a:rPr lang="en-US" dirty="0"/>
              <a:t>Postpartum Assessment and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183FD-A026-C7BC-FD52-3242CA7A0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78787"/>
            <a:ext cx="8596668" cy="5486400"/>
          </a:xfrm>
        </p:spPr>
        <p:txBody>
          <a:bodyPr/>
          <a:lstStyle/>
          <a:p>
            <a:r>
              <a:rPr lang="en-US" sz="2400" dirty="0"/>
              <a:t>Recovery is similar to a normal vaginal delivery</a:t>
            </a:r>
          </a:p>
          <a:p>
            <a:endParaRPr lang="en-US" sz="2400" dirty="0"/>
          </a:p>
          <a:p>
            <a:r>
              <a:rPr lang="en-US" sz="2400" dirty="0"/>
              <a:t>The same assessment is performed after a VBAC</a:t>
            </a:r>
          </a:p>
          <a:p>
            <a:endParaRPr lang="en-US" sz="2400" dirty="0"/>
          </a:p>
          <a:p>
            <a:r>
              <a:rPr lang="en-US" sz="2400" dirty="0"/>
              <a:t>Bleeding and spotting</a:t>
            </a:r>
          </a:p>
          <a:p>
            <a:endParaRPr lang="en-US" sz="2400" dirty="0"/>
          </a:p>
          <a:p>
            <a:r>
              <a:rPr lang="en-US" sz="2400" dirty="0"/>
              <a:t>Avoid heavy lifting</a:t>
            </a:r>
          </a:p>
          <a:p>
            <a:endParaRPr lang="en-US" sz="2400" dirty="0"/>
          </a:p>
          <a:p>
            <a:r>
              <a:rPr lang="en-US" sz="2400" dirty="0"/>
              <a:t>Rest</a:t>
            </a:r>
          </a:p>
          <a:p>
            <a:endParaRPr lang="en-US" sz="2400" dirty="0"/>
          </a:p>
          <a:p>
            <a:r>
              <a:rPr lang="en-US" sz="2400" dirty="0"/>
              <a:t>Nutrition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02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06E93FF-CA43-A9A3-BA46-2D14AE61C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80" y="1282701"/>
            <a:ext cx="5690295" cy="4307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200" dirty="0"/>
              <a:t>Thank you!</a:t>
            </a:r>
            <a:br>
              <a:rPr lang="en-US" sz="4200" dirty="0"/>
            </a:br>
            <a:br>
              <a:rPr lang="en-US" sz="4200" dirty="0"/>
            </a:br>
            <a:r>
              <a:rPr lang="en-US" sz="3200" dirty="0"/>
              <a:t>Contact Information</a:t>
            </a:r>
            <a:br>
              <a:rPr lang="en-US" sz="3200" dirty="0"/>
            </a:br>
            <a:r>
              <a:rPr lang="en-US" sz="3200" dirty="0">
                <a:hlinkClick r:id="rId2"/>
              </a:rPr>
              <a:t>crezak@paclac.org</a:t>
            </a:r>
            <a:br>
              <a:rPr lang="en-US" sz="3200" dirty="0"/>
            </a:br>
            <a:r>
              <a:rPr lang="en-US" sz="3200" dirty="0"/>
              <a:t>626.806.6674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3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2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714035-A304-85E4-BF66-882850025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What is a Cesarean section aka C-section or Cesarean Birth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7492E-CF2F-91C0-7656-4922ACA74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0"/>
            <a:ext cx="5511296" cy="554566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Surgical delivery of one or &gt; babies  through an incision in the birthing person’s abdomen and uterus often performed for a medical indication.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WHO recommends that C-sections be performed only when there is a medical necessity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California Quality Care Collaborative (CMQCC) promotes vaginal births and reducing primary cesarean sections for first pregnancy low-risk,  Nulliparous-Term-Singleton-Vertex cesareans.</a:t>
            </a:r>
          </a:p>
        </p:txBody>
      </p:sp>
    </p:spTree>
    <p:extLst>
      <p:ext uri="{BB962C8B-B14F-4D97-AF65-F5344CB8AC3E}">
        <p14:creationId xmlns:p14="http://schemas.microsoft.com/office/powerpoint/2010/main" val="2141893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F43F1-F19E-194B-C4A5-B82B645F5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2742"/>
            <a:ext cx="8596668" cy="791110"/>
          </a:xfrm>
        </p:spPr>
        <p:txBody>
          <a:bodyPr/>
          <a:lstStyle/>
          <a:p>
            <a:pPr algn="ctr"/>
            <a:r>
              <a:rPr lang="en-US" dirty="0"/>
              <a:t>Medical Indications for C-section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A81D5C-3DB4-399E-C96B-9AD3E91DB9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737107"/>
              </p:ext>
            </p:extLst>
          </p:nvPr>
        </p:nvGraphicFramePr>
        <p:xfrm>
          <a:off x="677334" y="1006867"/>
          <a:ext cx="8596668" cy="503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1531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A1B91-1F6A-6B16-76B2-CA62006A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Non-Medical Indications</a:t>
            </a:r>
            <a:br>
              <a:rPr lang="en-US" dirty="0"/>
            </a:br>
            <a:r>
              <a:rPr lang="en-US" dirty="0"/>
              <a:t>Birthing Person’s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74536-0821-F2A3-8FA7-D983797AC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Some birthing persons and in some cultures prefer to have a scheduled C-section even though there is no medical indication and vaginal delivery is recommended or an option</a:t>
            </a:r>
          </a:p>
          <a:p>
            <a:endParaRPr lang="en-US" sz="2400" dirty="0"/>
          </a:p>
          <a:p>
            <a:r>
              <a:rPr lang="en-US" sz="2400" dirty="0"/>
              <a:t>It is important for the health care provider to discuss all options and promote shared decision making</a:t>
            </a:r>
          </a:p>
          <a:p>
            <a:endParaRPr lang="en-US" sz="2400" dirty="0"/>
          </a:p>
          <a:p>
            <a:r>
              <a:rPr lang="en-US" sz="2400" dirty="0"/>
              <a:t>Informed Consent by the physician</a:t>
            </a:r>
          </a:p>
          <a:p>
            <a:endParaRPr lang="en-US" sz="2400" dirty="0"/>
          </a:p>
          <a:p>
            <a:r>
              <a:rPr lang="en-US" sz="2400" dirty="0"/>
              <a:t>Regardless of choice of delivery unless there is a medical indication no delivery should occur before 39 weeks gestation for the most developed infant brain (MOD)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362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ctors To Pregnant Women: Wait At Least 39 Weeks | WBUR">
            <a:extLst>
              <a:ext uri="{FF2B5EF4-FFF2-40B4-BE49-F238E27FC236}">
                <a16:creationId xmlns:a16="http://schemas.microsoft.com/office/drawing/2014/main" id="{9B9E3DB4-A884-FBFF-05A4-B5625F245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66" y="184936"/>
            <a:ext cx="8989888" cy="612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445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sarean Section - Procedure, Recovery, Complications">
            <a:extLst>
              <a:ext uri="{FF2B5EF4-FFF2-40B4-BE49-F238E27FC236}">
                <a16:creationId xmlns:a16="http://schemas.microsoft.com/office/drawing/2014/main" id="{B768613E-8303-810A-7AD4-A137BF064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0"/>
            <a:ext cx="11533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151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269A0-BB90-7DE2-1DEB-89B28153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Differences between Vertical and Horizonal Incisions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56A9CA-73C9-FD28-31F5-6BB8EFCEAD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67885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14880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631</TotalTime>
  <Words>2202</Words>
  <Application>Microsoft Office PowerPoint</Application>
  <PresentationFormat>Widescreen</PresentationFormat>
  <Paragraphs>261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Trebuchet MS</vt:lpstr>
      <vt:lpstr>Wingdings 3</vt:lpstr>
      <vt:lpstr>Facet</vt:lpstr>
      <vt:lpstr>Cesarean Section and VBAC – Risks, Benefits, Complications, Care of the Birthing Person and Infant</vt:lpstr>
      <vt:lpstr> I have no conflicts to disclose.</vt:lpstr>
      <vt:lpstr>OBJECTIVES</vt:lpstr>
      <vt:lpstr>What is a Cesarean section aka C-section or Cesarean Birth</vt:lpstr>
      <vt:lpstr>Medical Indications for C-section</vt:lpstr>
      <vt:lpstr>Non-Medical Indications Birthing Person’s Choice</vt:lpstr>
      <vt:lpstr>PowerPoint Presentation</vt:lpstr>
      <vt:lpstr>PowerPoint Presentation</vt:lpstr>
      <vt:lpstr>Differences between Vertical and Horizonal Incisions</vt:lpstr>
      <vt:lpstr>Advantages of a C-section</vt:lpstr>
      <vt:lpstr>PowerPoint Presentation</vt:lpstr>
      <vt:lpstr>Possible Maternal Risks from C-section</vt:lpstr>
      <vt:lpstr>More Maternal Risks</vt:lpstr>
      <vt:lpstr>PowerPoint Presentation</vt:lpstr>
      <vt:lpstr>Risks to the Infant</vt:lpstr>
      <vt:lpstr>Disadvantages</vt:lpstr>
      <vt:lpstr>Postpartum Care and Assessment</vt:lpstr>
      <vt:lpstr>Perinatal Mood Anxiety Depression (PMADS)</vt:lpstr>
      <vt:lpstr>Postpartum Visit Assessment</vt:lpstr>
      <vt:lpstr>More Post-op C-section Assessment</vt:lpstr>
      <vt:lpstr>Sexuality and Contraception</vt:lpstr>
      <vt:lpstr>Danger Signs Post op/Postpartum</vt:lpstr>
      <vt:lpstr>Pregnancy Loss – Neonatal Death</vt:lpstr>
      <vt:lpstr>PowerPoint Presentation</vt:lpstr>
      <vt:lpstr>Postpartum Health Equity</vt:lpstr>
      <vt:lpstr>Vaginal Birth After C-section (VBAC)</vt:lpstr>
      <vt:lpstr>When is VBAC Appropriate?</vt:lpstr>
      <vt:lpstr>Benefits of VBAC</vt:lpstr>
      <vt:lpstr>Who is Not a Candidate for VBAC</vt:lpstr>
      <vt:lpstr>Risks of VBAC</vt:lpstr>
      <vt:lpstr>If TOLAC Fails</vt:lpstr>
      <vt:lpstr>Why Some Physicians and Hospitals Don’t Perform VBACs</vt:lpstr>
      <vt:lpstr>Postpartum Assessment and Care</vt:lpstr>
      <vt:lpstr>Thank you!  Contact Information crezak@paclac.org 626.806.6674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Cesarean Section and VBAC – Risks, Benefits, Complications, Care of the Birthing Person and Infant</dc:title>
  <dc:creator>Carmen Rezak</dc:creator>
  <cp:lastModifiedBy>Carmen Rezak</cp:lastModifiedBy>
  <cp:revision>1</cp:revision>
  <cp:lastPrinted>2023-08-16T06:42:34Z</cp:lastPrinted>
  <dcterms:created xsi:type="dcterms:W3CDTF">2023-08-15T20:28:43Z</dcterms:created>
  <dcterms:modified xsi:type="dcterms:W3CDTF">2023-08-16T07:00:35Z</dcterms:modified>
</cp:coreProperties>
</file>